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308" r:id="rId2"/>
    <p:sldId id="258" r:id="rId3"/>
    <p:sldId id="312" r:id="rId4"/>
    <p:sldId id="310" r:id="rId5"/>
    <p:sldId id="313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43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5" r:id="rId27"/>
    <p:sldId id="334" r:id="rId28"/>
    <p:sldId id="337" r:id="rId29"/>
    <p:sldId id="338" r:id="rId30"/>
    <p:sldId id="342" r:id="rId31"/>
    <p:sldId id="339" r:id="rId32"/>
    <p:sldId id="340" r:id="rId33"/>
    <p:sldId id="341" r:id="rId34"/>
    <p:sldId id="26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3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 Cobos" userId="e1e8babe0f0396ba" providerId="LiveId" clId="{D0AF5CA9-16AB-4F72-9E07-567BCBE34E6C}"/>
    <pc:docChg chg="undo custSel addSld delSld modSld sldOrd">
      <pc:chgData name="Jess Cobos" userId="e1e8babe0f0396ba" providerId="LiveId" clId="{D0AF5CA9-16AB-4F72-9E07-567BCBE34E6C}" dt="2025-07-08T19:24:43.383" v="1355" actId="2696"/>
      <pc:docMkLst>
        <pc:docMk/>
      </pc:docMkLst>
      <pc:sldChg chg="addSp delSp modSp mod">
        <pc:chgData name="Jess Cobos" userId="e1e8babe0f0396ba" providerId="LiveId" clId="{D0AF5CA9-16AB-4F72-9E07-567BCBE34E6C}" dt="2025-07-03T17:53:24.469" v="1302" actId="1076"/>
        <pc:sldMkLst>
          <pc:docMk/>
          <pc:sldMk cId="0" sldId="258"/>
        </pc:sldMkLst>
        <pc:spChg chg="mod">
          <ac:chgData name="Jess Cobos" userId="e1e8babe0f0396ba" providerId="LiveId" clId="{D0AF5CA9-16AB-4F72-9E07-567BCBE34E6C}" dt="2025-07-03T17:53:17.545" v="1298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Jess Cobos" userId="e1e8babe0f0396ba" providerId="LiveId" clId="{D0AF5CA9-16AB-4F72-9E07-567BCBE34E6C}" dt="2025-07-03T17:53:20.337" v="1299" actId="20577"/>
          <ac:spMkLst>
            <pc:docMk/>
            <pc:sldMk cId="0" sldId="258"/>
            <ac:spMk id="3" creationId="{00000000-0000-0000-0000-000000000000}"/>
          </ac:spMkLst>
        </pc:spChg>
        <pc:spChg chg="add mod">
          <ac:chgData name="Jess Cobos" userId="e1e8babe0f0396ba" providerId="LiveId" clId="{D0AF5CA9-16AB-4F72-9E07-567BCBE34E6C}" dt="2025-07-03T17:53:22.913" v="1301" actId="20577"/>
          <ac:spMkLst>
            <pc:docMk/>
            <pc:sldMk cId="0" sldId="258"/>
            <ac:spMk id="6" creationId="{3C05A4DF-6C2A-6644-58FB-D2EE1E1A26F5}"/>
          </ac:spMkLst>
        </pc:spChg>
        <pc:picChg chg="add mod">
          <ac:chgData name="Jess Cobos" userId="e1e8babe0f0396ba" providerId="LiveId" clId="{D0AF5CA9-16AB-4F72-9E07-567BCBE34E6C}" dt="2025-07-03T17:53:24.469" v="1302" actId="1076"/>
          <ac:picMkLst>
            <pc:docMk/>
            <pc:sldMk cId="0" sldId="258"/>
            <ac:picMk id="7" creationId="{C9C4D2A7-FDE4-1C70-B893-9EBDC42E839D}"/>
          </ac:picMkLst>
        </pc:picChg>
      </pc:sldChg>
      <pc:sldChg chg="modSp del mod">
        <pc:chgData name="Jess Cobos" userId="e1e8babe0f0396ba" providerId="LiveId" clId="{D0AF5CA9-16AB-4F72-9E07-567BCBE34E6C}" dt="2025-07-03T17:50:22.223" v="1249" actId="47"/>
        <pc:sldMkLst>
          <pc:docMk/>
          <pc:sldMk cId="3076771057" sldId="266"/>
        </pc:sldMkLst>
      </pc:sldChg>
      <pc:sldChg chg="addSp delSp modSp mod">
        <pc:chgData name="Jess Cobos" userId="e1e8babe0f0396ba" providerId="LiveId" clId="{D0AF5CA9-16AB-4F72-9E07-567BCBE34E6C}" dt="2025-07-03T15:17:49.233" v="10" actId="1076"/>
        <pc:sldMkLst>
          <pc:docMk/>
          <pc:sldMk cId="2751805059" sldId="308"/>
        </pc:sldMkLst>
        <pc:picChg chg="add mod">
          <ac:chgData name="Jess Cobos" userId="e1e8babe0f0396ba" providerId="LiveId" clId="{D0AF5CA9-16AB-4F72-9E07-567BCBE34E6C}" dt="2025-07-03T15:17:49.233" v="10" actId="1076"/>
          <ac:picMkLst>
            <pc:docMk/>
            <pc:sldMk cId="2751805059" sldId="308"/>
            <ac:picMk id="2" creationId="{351A4B27-D324-9920-4C0D-F35C4A38D70D}"/>
          </ac:picMkLst>
        </pc:picChg>
      </pc:sldChg>
      <pc:sldChg chg="addSp delSp modSp add del mod ord">
        <pc:chgData name="Jess Cobos" userId="e1e8babe0f0396ba" providerId="LiveId" clId="{D0AF5CA9-16AB-4F72-9E07-567BCBE34E6C}" dt="2025-07-08T19:24:43.383" v="1355" actId="2696"/>
        <pc:sldMkLst>
          <pc:docMk/>
          <pc:sldMk cId="2305886228" sldId="309"/>
        </pc:sldMkLst>
      </pc:sldChg>
      <pc:sldChg chg="addSp delSp modSp new mod">
        <pc:chgData name="Jess Cobos" userId="e1e8babe0f0396ba" providerId="LiveId" clId="{D0AF5CA9-16AB-4F72-9E07-567BCBE34E6C}" dt="2025-07-03T16:06:03.143" v="294" actId="20577"/>
        <pc:sldMkLst>
          <pc:docMk/>
          <pc:sldMk cId="149954187" sldId="310"/>
        </pc:sldMkLst>
        <pc:spChg chg="mod">
          <ac:chgData name="Jess Cobos" userId="e1e8babe0f0396ba" providerId="LiveId" clId="{D0AF5CA9-16AB-4F72-9E07-567BCBE34E6C}" dt="2025-07-03T16:04:26.897" v="287"/>
          <ac:spMkLst>
            <pc:docMk/>
            <pc:sldMk cId="149954187" sldId="310"/>
            <ac:spMk id="2" creationId="{5D28BA61-E611-6A5F-FC92-39AE4E96A1C9}"/>
          </ac:spMkLst>
        </pc:spChg>
        <pc:graphicFrameChg chg="add mod modGraphic">
          <ac:chgData name="Jess Cobos" userId="e1e8babe0f0396ba" providerId="LiveId" clId="{D0AF5CA9-16AB-4F72-9E07-567BCBE34E6C}" dt="2025-07-03T16:06:03.143" v="294" actId="20577"/>
          <ac:graphicFrameMkLst>
            <pc:docMk/>
            <pc:sldMk cId="149954187" sldId="310"/>
            <ac:graphicFrameMk id="4" creationId="{B15F0CF0-552D-1865-04B0-93EB80D08B16}"/>
          </ac:graphicFrameMkLst>
        </pc:graphicFrameChg>
      </pc:sldChg>
      <pc:sldChg chg="addSp delSp modSp new del mod">
        <pc:chgData name="Jess Cobos" userId="e1e8babe0f0396ba" providerId="LiveId" clId="{D0AF5CA9-16AB-4F72-9E07-567BCBE34E6C}" dt="2025-07-03T15:35:42.855" v="265" actId="2696"/>
        <pc:sldMkLst>
          <pc:docMk/>
          <pc:sldMk cId="3153133749" sldId="311"/>
        </pc:sldMkLst>
      </pc:sldChg>
      <pc:sldChg chg="addSp delSp modSp add mod">
        <pc:chgData name="Jess Cobos" userId="e1e8babe0f0396ba" providerId="LiveId" clId="{D0AF5CA9-16AB-4F72-9E07-567BCBE34E6C}" dt="2025-07-03T15:35:52.644" v="275" actId="20577"/>
        <pc:sldMkLst>
          <pc:docMk/>
          <pc:sldMk cId="4221815658" sldId="312"/>
        </pc:sldMkLst>
        <pc:spChg chg="mod">
          <ac:chgData name="Jess Cobos" userId="e1e8babe0f0396ba" providerId="LiveId" clId="{D0AF5CA9-16AB-4F72-9E07-567BCBE34E6C}" dt="2025-07-03T15:35:52.644" v="275" actId="20577"/>
          <ac:spMkLst>
            <pc:docMk/>
            <pc:sldMk cId="4221815658" sldId="312"/>
            <ac:spMk id="2" creationId="{88E4CE4D-A247-F15E-BF31-390A2D028F11}"/>
          </ac:spMkLst>
        </pc:spChg>
        <pc:inkChg chg="add">
          <ac:chgData name="Jess Cobos" userId="e1e8babe0f0396ba" providerId="LiveId" clId="{D0AF5CA9-16AB-4F72-9E07-567BCBE34E6C}" dt="2025-07-03T15:32:51.453" v="207" actId="9405"/>
          <ac:inkMkLst>
            <pc:docMk/>
            <pc:sldMk cId="4221815658" sldId="312"/>
            <ac:inkMk id="4" creationId="{95D920D5-3C94-FE13-B718-162E29D82D14}"/>
          </ac:inkMkLst>
        </pc:inkChg>
        <pc:inkChg chg="add">
          <ac:chgData name="Jess Cobos" userId="e1e8babe0f0396ba" providerId="LiveId" clId="{D0AF5CA9-16AB-4F72-9E07-567BCBE34E6C}" dt="2025-07-03T15:32:52.613" v="208" actId="9405"/>
          <ac:inkMkLst>
            <pc:docMk/>
            <pc:sldMk cId="4221815658" sldId="312"/>
            <ac:inkMk id="6" creationId="{B28478D4-C746-28AC-52D5-9CDC2CDE75E2}"/>
          </ac:inkMkLst>
        </pc:inkChg>
        <pc:inkChg chg="add">
          <ac:chgData name="Jess Cobos" userId="e1e8babe0f0396ba" providerId="LiveId" clId="{D0AF5CA9-16AB-4F72-9E07-567BCBE34E6C}" dt="2025-07-03T15:32:53.093" v="209" actId="9405"/>
          <ac:inkMkLst>
            <pc:docMk/>
            <pc:sldMk cId="4221815658" sldId="312"/>
            <ac:inkMk id="7" creationId="{78D44202-60F7-1A9B-FC23-682FB8BC4DD5}"/>
          </ac:inkMkLst>
        </pc:inkChg>
        <pc:inkChg chg="add">
          <ac:chgData name="Jess Cobos" userId="e1e8babe0f0396ba" providerId="LiveId" clId="{D0AF5CA9-16AB-4F72-9E07-567BCBE34E6C}" dt="2025-07-03T15:32:55.510" v="210" actId="9405"/>
          <ac:inkMkLst>
            <pc:docMk/>
            <pc:sldMk cId="4221815658" sldId="312"/>
            <ac:inkMk id="9" creationId="{BAB4AD3E-67E5-51BC-39B0-2AF99A135C48}"/>
          </ac:inkMkLst>
        </pc:inkChg>
        <pc:inkChg chg="add">
          <ac:chgData name="Jess Cobos" userId="e1e8babe0f0396ba" providerId="LiveId" clId="{D0AF5CA9-16AB-4F72-9E07-567BCBE34E6C}" dt="2025-07-03T15:32:55.926" v="211" actId="9405"/>
          <ac:inkMkLst>
            <pc:docMk/>
            <pc:sldMk cId="4221815658" sldId="312"/>
            <ac:inkMk id="11" creationId="{C16A27CF-7965-D0D3-69A6-5768978DCD86}"/>
          </ac:inkMkLst>
        </pc:inkChg>
      </pc:sldChg>
      <pc:sldChg chg="addSp delSp modSp add mod">
        <pc:chgData name="Jess Cobos" userId="e1e8babe0f0396ba" providerId="LiveId" clId="{D0AF5CA9-16AB-4F72-9E07-567BCBE34E6C}" dt="2025-07-03T16:11:44.876" v="385" actId="20577"/>
        <pc:sldMkLst>
          <pc:docMk/>
          <pc:sldMk cId="985443979" sldId="313"/>
        </pc:sldMkLst>
        <pc:spChg chg="add mod">
          <ac:chgData name="Jess Cobos" userId="e1e8babe0f0396ba" providerId="LiveId" clId="{D0AF5CA9-16AB-4F72-9E07-567BCBE34E6C}" dt="2025-07-03T16:11:44.876" v="385" actId="20577"/>
          <ac:spMkLst>
            <pc:docMk/>
            <pc:sldMk cId="985443979" sldId="313"/>
            <ac:spMk id="7" creationId="{B4FA2156-AD02-D7F8-7075-F542B87D7BD0}"/>
          </ac:spMkLst>
        </pc:spChg>
        <pc:spChg chg="add mod">
          <ac:chgData name="Jess Cobos" userId="e1e8babe0f0396ba" providerId="LiveId" clId="{D0AF5CA9-16AB-4F72-9E07-567BCBE34E6C}" dt="2025-07-03T16:10:40.526" v="356" actId="113"/>
          <ac:spMkLst>
            <pc:docMk/>
            <pc:sldMk cId="985443979" sldId="313"/>
            <ac:spMk id="11" creationId="{989880C3-ECA6-F440-C933-BDE6A3CA74A1}"/>
          </ac:spMkLst>
        </pc:spChg>
        <pc:picChg chg="add mod">
          <ac:chgData name="Jess Cobos" userId="e1e8babe0f0396ba" providerId="LiveId" clId="{D0AF5CA9-16AB-4F72-9E07-567BCBE34E6C}" dt="2025-07-03T16:07:01.165" v="303" actId="1076"/>
          <ac:picMkLst>
            <pc:docMk/>
            <pc:sldMk cId="985443979" sldId="313"/>
            <ac:picMk id="5" creationId="{2C6DB715-E1C0-8B13-0AB9-4C3F8E066AC9}"/>
          </ac:picMkLst>
        </pc:picChg>
        <pc:picChg chg="add mod">
          <ac:chgData name="Jess Cobos" userId="e1e8babe0f0396ba" providerId="LiveId" clId="{D0AF5CA9-16AB-4F72-9E07-567BCBE34E6C}" dt="2025-07-03T16:08:52.875" v="317" actId="1076"/>
          <ac:picMkLst>
            <pc:docMk/>
            <pc:sldMk cId="985443979" sldId="313"/>
            <ac:picMk id="9" creationId="{0EFB316E-FBF4-F0EA-856A-35ACE70F8D97}"/>
          </ac:picMkLst>
        </pc:picChg>
      </pc:sldChg>
      <pc:sldChg chg="addSp delSp modSp add del mod">
        <pc:chgData name="Jess Cobos" userId="e1e8babe0f0396ba" providerId="LiveId" clId="{D0AF5CA9-16AB-4F72-9E07-567BCBE34E6C}" dt="2025-07-03T16:15:10.332" v="394" actId="2696"/>
        <pc:sldMkLst>
          <pc:docMk/>
          <pc:sldMk cId="2334836332" sldId="314"/>
        </pc:sldMkLst>
      </pc:sldChg>
      <pc:sldChg chg="add del">
        <pc:chgData name="Jess Cobos" userId="e1e8babe0f0396ba" providerId="LiveId" clId="{D0AF5CA9-16AB-4F72-9E07-567BCBE34E6C}" dt="2025-07-08T19:24:36.095" v="1354" actId="2696"/>
        <pc:sldMkLst>
          <pc:docMk/>
          <pc:sldMk cId="2700771469" sldId="314"/>
        </pc:sldMkLst>
      </pc:sldChg>
      <pc:sldChg chg="add">
        <pc:chgData name="Jess Cobos" userId="e1e8babe0f0396ba" providerId="LiveId" clId="{D0AF5CA9-16AB-4F72-9E07-567BCBE34E6C}" dt="2025-07-03T16:17:34.245" v="448" actId="2890"/>
        <pc:sldMkLst>
          <pc:docMk/>
          <pc:sldMk cId="3783051287" sldId="315"/>
        </pc:sldMkLst>
      </pc:sldChg>
      <pc:sldChg chg="addSp delSp modSp new mod">
        <pc:chgData name="Jess Cobos" userId="e1e8babe0f0396ba" providerId="LiveId" clId="{D0AF5CA9-16AB-4F72-9E07-567BCBE34E6C}" dt="2025-07-03T16:38:34.338" v="609" actId="27636"/>
        <pc:sldMkLst>
          <pc:docMk/>
          <pc:sldMk cId="2712832011" sldId="316"/>
        </pc:sldMkLst>
        <pc:spChg chg="mod">
          <ac:chgData name="Jess Cobos" userId="e1e8babe0f0396ba" providerId="LiveId" clId="{D0AF5CA9-16AB-4F72-9E07-567BCBE34E6C}" dt="2025-07-03T16:38:34.338" v="609" actId="27636"/>
          <ac:spMkLst>
            <pc:docMk/>
            <pc:sldMk cId="2712832011" sldId="316"/>
            <ac:spMk id="2" creationId="{D114CB3D-B2FB-5640-4242-786EFA57BFDF}"/>
          </ac:spMkLst>
        </pc:spChg>
        <pc:picChg chg="add mod">
          <ac:chgData name="Jess Cobos" userId="e1e8babe0f0396ba" providerId="LiveId" clId="{D0AF5CA9-16AB-4F72-9E07-567BCBE34E6C}" dt="2025-07-03T16:21:13.293" v="459" actId="1076"/>
          <ac:picMkLst>
            <pc:docMk/>
            <pc:sldMk cId="2712832011" sldId="316"/>
            <ac:picMk id="7" creationId="{89234197-1010-62F8-7665-D9978802BCC4}"/>
          </ac:picMkLst>
        </pc:picChg>
        <pc:inkChg chg="add">
          <ac:chgData name="Jess Cobos" userId="e1e8babe0f0396ba" providerId="LiveId" clId="{D0AF5CA9-16AB-4F72-9E07-567BCBE34E6C}" dt="2025-07-03T16:21:50.228" v="466" actId="9405"/>
          <ac:inkMkLst>
            <pc:docMk/>
            <pc:sldMk cId="2712832011" sldId="316"/>
            <ac:inkMk id="8" creationId="{E5D2E352-7B78-87FB-549F-2D4B3F53E435}"/>
          </ac:inkMkLst>
        </pc:inkChg>
        <pc:inkChg chg="add">
          <ac:chgData name="Jess Cobos" userId="e1e8babe0f0396ba" providerId="LiveId" clId="{D0AF5CA9-16AB-4F72-9E07-567BCBE34E6C}" dt="2025-07-03T16:22:01.088" v="471" actId="9405"/>
          <ac:inkMkLst>
            <pc:docMk/>
            <pc:sldMk cId="2712832011" sldId="316"/>
            <ac:inkMk id="11" creationId="{CD9DB6E7-557C-480D-9A1D-3C7A200CC9C2}"/>
          </ac:inkMkLst>
        </pc:inkChg>
        <pc:inkChg chg="add">
          <ac:chgData name="Jess Cobos" userId="e1e8babe0f0396ba" providerId="LiveId" clId="{D0AF5CA9-16AB-4F72-9E07-567BCBE34E6C}" dt="2025-07-03T16:22:20.380" v="478" actId="9405"/>
          <ac:inkMkLst>
            <pc:docMk/>
            <pc:sldMk cId="2712832011" sldId="316"/>
            <ac:inkMk id="15" creationId="{997E604A-7BA2-C817-6238-DE9D7E5A9A55}"/>
          </ac:inkMkLst>
        </pc:inkChg>
        <pc:inkChg chg="add">
          <ac:chgData name="Jess Cobos" userId="e1e8babe0f0396ba" providerId="LiveId" clId="{D0AF5CA9-16AB-4F72-9E07-567BCBE34E6C}" dt="2025-07-03T16:22:22.979" v="479" actId="9405"/>
          <ac:inkMkLst>
            <pc:docMk/>
            <pc:sldMk cId="2712832011" sldId="316"/>
            <ac:inkMk id="16" creationId="{0A424415-DFD8-B4A4-2BA5-174DB0ED1D9C}"/>
          </ac:inkMkLst>
        </pc:inkChg>
        <pc:inkChg chg="add">
          <ac:chgData name="Jess Cobos" userId="e1e8babe0f0396ba" providerId="LiveId" clId="{D0AF5CA9-16AB-4F72-9E07-567BCBE34E6C}" dt="2025-07-03T16:22:24.392" v="480" actId="9405"/>
          <ac:inkMkLst>
            <pc:docMk/>
            <pc:sldMk cId="2712832011" sldId="316"/>
            <ac:inkMk id="17" creationId="{40FA7678-794D-369B-DFD0-540F55AD4653}"/>
          </ac:inkMkLst>
        </pc:inkChg>
      </pc:sldChg>
      <pc:sldChg chg="addSp delSp modSp add mod">
        <pc:chgData name="Jess Cobos" userId="e1e8babe0f0396ba" providerId="LiveId" clId="{D0AF5CA9-16AB-4F72-9E07-567BCBE34E6C}" dt="2025-07-03T16:38:40.923" v="610" actId="108"/>
        <pc:sldMkLst>
          <pc:docMk/>
          <pc:sldMk cId="1689773484" sldId="317"/>
        </pc:sldMkLst>
        <pc:spChg chg="mod">
          <ac:chgData name="Jess Cobos" userId="e1e8babe0f0396ba" providerId="LiveId" clId="{D0AF5CA9-16AB-4F72-9E07-567BCBE34E6C}" dt="2025-07-03T16:38:40.923" v="610" actId="108"/>
          <ac:spMkLst>
            <pc:docMk/>
            <pc:sldMk cId="1689773484" sldId="317"/>
            <ac:spMk id="2" creationId="{47C8B765-50D4-139B-8DFB-222DA038FFF0}"/>
          </ac:spMkLst>
        </pc:spChg>
        <pc:picChg chg="add mod">
          <ac:chgData name="Jess Cobos" userId="e1e8babe0f0396ba" providerId="LiveId" clId="{D0AF5CA9-16AB-4F72-9E07-567BCBE34E6C}" dt="2025-07-03T16:24:37.178" v="500" actId="14100"/>
          <ac:picMkLst>
            <pc:docMk/>
            <pc:sldMk cId="1689773484" sldId="317"/>
            <ac:picMk id="9" creationId="{366C6024-C2A3-7BDA-62C2-B00E4A8B558C}"/>
          </ac:picMkLst>
        </pc:picChg>
        <pc:inkChg chg="add">
          <ac:chgData name="Jess Cobos" userId="e1e8babe0f0396ba" providerId="LiveId" clId="{D0AF5CA9-16AB-4F72-9E07-567BCBE34E6C}" dt="2025-07-03T16:25:05.267" v="503" actId="9405"/>
          <ac:inkMkLst>
            <pc:docMk/>
            <pc:sldMk cId="1689773484" sldId="317"/>
            <ac:inkMk id="10" creationId="{589F63FB-EFA7-84CB-7E9E-BFDD88327E79}"/>
          </ac:inkMkLst>
        </pc:inkChg>
        <pc:inkChg chg="add">
          <ac:chgData name="Jess Cobos" userId="e1e8babe0f0396ba" providerId="LiveId" clId="{D0AF5CA9-16AB-4F72-9E07-567BCBE34E6C}" dt="2025-07-03T16:25:16.557" v="506" actId="9405"/>
          <ac:inkMkLst>
            <pc:docMk/>
            <pc:sldMk cId="1689773484" sldId="317"/>
            <ac:inkMk id="13" creationId="{C33E95A6-6D87-3401-E8D8-A75CB19B93A0}"/>
          </ac:inkMkLst>
        </pc:inkChg>
        <pc:inkChg chg="add">
          <ac:chgData name="Jess Cobos" userId="e1e8babe0f0396ba" providerId="LiveId" clId="{D0AF5CA9-16AB-4F72-9E07-567BCBE34E6C}" dt="2025-07-03T16:25:25.406" v="509" actId="9405"/>
          <ac:inkMkLst>
            <pc:docMk/>
            <pc:sldMk cId="1689773484" sldId="317"/>
            <ac:inkMk id="18" creationId="{E5B488B7-D2DF-986F-E0B1-E15A1D2424CF}"/>
          </ac:inkMkLst>
        </pc:inkChg>
        <pc:inkChg chg="add">
          <ac:chgData name="Jess Cobos" userId="e1e8babe0f0396ba" providerId="LiveId" clId="{D0AF5CA9-16AB-4F72-9E07-567BCBE34E6C}" dt="2025-07-03T16:25:28.172" v="510" actId="9405"/>
          <ac:inkMkLst>
            <pc:docMk/>
            <pc:sldMk cId="1689773484" sldId="317"/>
            <ac:inkMk id="19" creationId="{F80E9A4D-FE11-E87E-BCD9-F4AE36C26A7F}"/>
          </ac:inkMkLst>
        </pc:inkChg>
        <pc:inkChg chg="add">
          <ac:chgData name="Jess Cobos" userId="e1e8babe0f0396ba" providerId="LiveId" clId="{D0AF5CA9-16AB-4F72-9E07-567BCBE34E6C}" dt="2025-07-03T16:25:43.290" v="512"/>
          <ac:inkMkLst>
            <pc:docMk/>
            <pc:sldMk cId="1689773484" sldId="317"/>
            <ac:inkMk id="21" creationId="{C84CAF9F-63BA-41AC-69E0-4D585A2C2A8D}"/>
          </ac:inkMkLst>
        </pc:inkChg>
        <pc:inkChg chg="add">
          <ac:chgData name="Jess Cobos" userId="e1e8babe0f0396ba" providerId="LiveId" clId="{D0AF5CA9-16AB-4F72-9E07-567BCBE34E6C}" dt="2025-07-03T16:25:47.531" v="514"/>
          <ac:inkMkLst>
            <pc:docMk/>
            <pc:sldMk cId="1689773484" sldId="317"/>
            <ac:inkMk id="23" creationId="{C26D85C5-1FA9-9E6C-ED91-FD89EB53E237}"/>
          </ac:inkMkLst>
        </pc:inkChg>
      </pc:sldChg>
      <pc:sldChg chg="addSp delSp modSp add mod">
        <pc:chgData name="Jess Cobos" userId="e1e8babe0f0396ba" providerId="LiveId" clId="{D0AF5CA9-16AB-4F72-9E07-567BCBE34E6C}" dt="2025-07-03T16:39:01.730" v="617" actId="27636"/>
        <pc:sldMkLst>
          <pc:docMk/>
          <pc:sldMk cId="1728407765" sldId="318"/>
        </pc:sldMkLst>
        <pc:spChg chg="mod">
          <ac:chgData name="Jess Cobos" userId="e1e8babe0f0396ba" providerId="LiveId" clId="{D0AF5CA9-16AB-4F72-9E07-567BCBE34E6C}" dt="2025-07-03T16:39:01.730" v="617" actId="27636"/>
          <ac:spMkLst>
            <pc:docMk/>
            <pc:sldMk cId="1728407765" sldId="318"/>
            <ac:spMk id="2" creationId="{5FF63F55-79CE-E310-8B03-64984646822C}"/>
          </ac:spMkLst>
        </pc:spChg>
        <pc:picChg chg="add del mod modCrop">
          <ac:chgData name="Jess Cobos" userId="e1e8babe0f0396ba" providerId="LiveId" clId="{D0AF5CA9-16AB-4F72-9E07-567BCBE34E6C}" dt="2025-07-03T16:32:33.144" v="583" actId="14100"/>
          <ac:picMkLst>
            <pc:docMk/>
            <pc:sldMk cId="1728407765" sldId="318"/>
            <ac:picMk id="8" creationId="{11B11AFC-8E44-5AAD-A9FF-658A41B366E4}"/>
          </ac:picMkLst>
        </pc:picChg>
        <pc:picChg chg="add del mod modCrop">
          <ac:chgData name="Jess Cobos" userId="e1e8babe0f0396ba" providerId="LiveId" clId="{D0AF5CA9-16AB-4F72-9E07-567BCBE34E6C}" dt="2025-07-03T16:32:38.548" v="585" actId="1076"/>
          <ac:picMkLst>
            <pc:docMk/>
            <pc:sldMk cId="1728407765" sldId="318"/>
            <ac:picMk id="14" creationId="{73D2D697-9068-6B29-B994-D6954CBE54D5}"/>
          </ac:picMkLst>
        </pc:picChg>
      </pc:sldChg>
      <pc:sldChg chg="addSp delSp modSp new mod">
        <pc:chgData name="Jess Cobos" userId="e1e8babe0f0396ba" providerId="LiveId" clId="{D0AF5CA9-16AB-4F72-9E07-567BCBE34E6C}" dt="2025-07-03T16:39:12.660" v="618" actId="108"/>
        <pc:sldMkLst>
          <pc:docMk/>
          <pc:sldMk cId="4147937293" sldId="319"/>
        </pc:sldMkLst>
        <pc:spChg chg="mod">
          <ac:chgData name="Jess Cobos" userId="e1e8babe0f0396ba" providerId="LiveId" clId="{D0AF5CA9-16AB-4F72-9E07-567BCBE34E6C}" dt="2025-07-03T16:39:12.660" v="618" actId="108"/>
          <ac:spMkLst>
            <pc:docMk/>
            <pc:sldMk cId="4147937293" sldId="319"/>
            <ac:spMk id="2" creationId="{4C380D52-0D5E-7EBF-EE37-FF69F8C714F0}"/>
          </ac:spMkLst>
        </pc:spChg>
        <pc:picChg chg="add mod ord">
          <ac:chgData name="Jess Cobos" userId="e1e8babe0f0396ba" providerId="LiveId" clId="{D0AF5CA9-16AB-4F72-9E07-567BCBE34E6C}" dt="2025-07-03T16:36:01.359" v="587" actId="22"/>
          <ac:picMkLst>
            <pc:docMk/>
            <pc:sldMk cId="4147937293" sldId="319"/>
            <ac:picMk id="5" creationId="{54892A8C-EEC6-C376-F56B-CE6063DF11B8}"/>
          </ac:picMkLst>
        </pc:picChg>
      </pc:sldChg>
      <pc:sldChg chg="addSp delSp modSp add mod">
        <pc:chgData name="Jess Cobos" userId="e1e8babe0f0396ba" providerId="LiveId" clId="{D0AF5CA9-16AB-4F72-9E07-567BCBE34E6C}" dt="2025-07-03T16:45:06.931" v="631" actId="20577"/>
        <pc:sldMkLst>
          <pc:docMk/>
          <pc:sldMk cId="4256029235" sldId="320"/>
        </pc:sldMkLst>
        <pc:spChg chg="mod">
          <ac:chgData name="Jess Cobos" userId="e1e8babe0f0396ba" providerId="LiveId" clId="{D0AF5CA9-16AB-4F72-9E07-567BCBE34E6C}" dt="2025-07-03T16:45:06.931" v="631" actId="20577"/>
          <ac:spMkLst>
            <pc:docMk/>
            <pc:sldMk cId="4256029235" sldId="320"/>
            <ac:spMk id="2" creationId="{61449B49-526C-50CD-937C-C2C40FFBC666}"/>
          </ac:spMkLst>
        </pc:spChg>
        <pc:spChg chg="add mod">
          <ac:chgData name="Jess Cobos" userId="e1e8babe0f0396ba" providerId="LiveId" clId="{D0AF5CA9-16AB-4F72-9E07-567BCBE34E6C}" dt="2025-07-03T16:44:43.906" v="626" actId="478"/>
          <ac:spMkLst>
            <pc:docMk/>
            <pc:sldMk cId="4256029235" sldId="320"/>
            <ac:spMk id="9" creationId="{46CD8EB8-FB27-EC15-A4E3-78A85D565941}"/>
          </ac:spMkLst>
        </pc:spChg>
        <pc:picChg chg="add mod">
          <ac:chgData name="Jess Cobos" userId="e1e8babe0f0396ba" providerId="LiveId" clId="{D0AF5CA9-16AB-4F72-9E07-567BCBE34E6C}" dt="2025-07-03T16:44:54.585" v="628" actId="1076"/>
          <ac:picMkLst>
            <pc:docMk/>
            <pc:sldMk cId="4256029235" sldId="320"/>
            <ac:picMk id="11" creationId="{68431043-45FD-53E8-5255-91682913BF31}"/>
          </ac:picMkLst>
        </pc:picChg>
      </pc:sldChg>
      <pc:sldChg chg="addSp delSp modSp add mod">
        <pc:chgData name="Jess Cobos" userId="e1e8babe0f0396ba" providerId="LiveId" clId="{D0AF5CA9-16AB-4F72-9E07-567BCBE34E6C}" dt="2025-07-03T16:49:12.067" v="645"/>
        <pc:sldMkLst>
          <pc:docMk/>
          <pc:sldMk cId="1263030859" sldId="321"/>
        </pc:sldMkLst>
        <pc:spChg chg="mod">
          <ac:chgData name="Jess Cobos" userId="e1e8babe0f0396ba" providerId="LiveId" clId="{D0AF5CA9-16AB-4F72-9E07-567BCBE34E6C}" dt="2025-07-03T16:49:12.067" v="645"/>
          <ac:spMkLst>
            <pc:docMk/>
            <pc:sldMk cId="1263030859" sldId="321"/>
            <ac:spMk id="2" creationId="{CCA26ED0-3ACC-8124-A1B3-5738BF83EC66}"/>
          </ac:spMkLst>
        </pc:spChg>
        <pc:picChg chg="add mod ord">
          <ac:chgData name="Jess Cobos" userId="e1e8babe0f0396ba" providerId="LiveId" clId="{D0AF5CA9-16AB-4F72-9E07-567BCBE34E6C}" dt="2025-07-03T16:48:54.529" v="644" actId="1076"/>
          <ac:picMkLst>
            <pc:docMk/>
            <pc:sldMk cId="1263030859" sldId="321"/>
            <ac:picMk id="12" creationId="{F538457D-E75D-674C-3DD1-9FA8E2246CB0}"/>
          </ac:picMkLst>
        </pc:picChg>
      </pc:sldChg>
      <pc:sldChg chg="addSp delSp modSp add mod">
        <pc:chgData name="Jess Cobos" userId="e1e8babe0f0396ba" providerId="LiveId" clId="{D0AF5CA9-16AB-4F72-9E07-567BCBE34E6C}" dt="2025-07-03T16:53:04.328" v="669" actId="14100"/>
        <pc:sldMkLst>
          <pc:docMk/>
          <pc:sldMk cId="629033013" sldId="322"/>
        </pc:sldMkLst>
        <pc:spChg chg="mod">
          <ac:chgData name="Jess Cobos" userId="e1e8babe0f0396ba" providerId="LiveId" clId="{D0AF5CA9-16AB-4F72-9E07-567BCBE34E6C}" dt="2025-07-03T16:52:59.684" v="667" actId="1076"/>
          <ac:spMkLst>
            <pc:docMk/>
            <pc:sldMk cId="629033013" sldId="322"/>
            <ac:spMk id="2" creationId="{370F3F54-F9D5-5F55-3D82-E1C5BDFD018E}"/>
          </ac:spMkLst>
        </pc:spChg>
        <pc:picChg chg="add mod">
          <ac:chgData name="Jess Cobos" userId="e1e8babe0f0396ba" providerId="LiveId" clId="{D0AF5CA9-16AB-4F72-9E07-567BCBE34E6C}" dt="2025-07-03T16:53:04.328" v="669" actId="14100"/>
          <ac:picMkLst>
            <pc:docMk/>
            <pc:sldMk cId="629033013" sldId="322"/>
            <ac:picMk id="6" creationId="{5A5C75D3-6F55-B6B0-A521-A5D461FFD115}"/>
          </ac:picMkLst>
        </pc:picChg>
        <pc:picChg chg="add mod">
          <ac:chgData name="Jess Cobos" userId="e1e8babe0f0396ba" providerId="LiveId" clId="{D0AF5CA9-16AB-4F72-9E07-567BCBE34E6C}" dt="2025-07-03T16:52:57.610" v="666" actId="1076"/>
          <ac:picMkLst>
            <pc:docMk/>
            <pc:sldMk cId="629033013" sldId="322"/>
            <ac:picMk id="7" creationId="{BEEAA6E6-B080-A68F-BE2B-351ECE08B993}"/>
          </ac:picMkLst>
        </pc:picChg>
      </pc:sldChg>
      <pc:sldChg chg="addSp delSp modSp add mod">
        <pc:chgData name="Jess Cobos" userId="e1e8babe0f0396ba" providerId="LiveId" clId="{D0AF5CA9-16AB-4F72-9E07-567BCBE34E6C}" dt="2025-07-03T17:02:22.972" v="757" actId="1076"/>
        <pc:sldMkLst>
          <pc:docMk/>
          <pc:sldMk cId="1684287584" sldId="323"/>
        </pc:sldMkLst>
        <pc:spChg chg="mod">
          <ac:chgData name="Jess Cobos" userId="e1e8babe0f0396ba" providerId="LiveId" clId="{D0AF5CA9-16AB-4F72-9E07-567BCBE34E6C}" dt="2025-07-03T16:56:16.207" v="711" actId="20577"/>
          <ac:spMkLst>
            <pc:docMk/>
            <pc:sldMk cId="1684287584" sldId="323"/>
            <ac:spMk id="2" creationId="{F19ACD7F-EDC9-67DA-9AAA-CC14A948C158}"/>
          </ac:spMkLst>
        </pc:spChg>
        <pc:picChg chg="add mod">
          <ac:chgData name="Jess Cobos" userId="e1e8babe0f0396ba" providerId="LiveId" clId="{D0AF5CA9-16AB-4F72-9E07-567BCBE34E6C}" dt="2025-07-03T17:00:21.950" v="753" actId="1076"/>
          <ac:picMkLst>
            <pc:docMk/>
            <pc:sldMk cId="1684287584" sldId="323"/>
            <ac:picMk id="9" creationId="{FC13AD02-FFEA-9102-6C30-2ECE12B322F5}"/>
          </ac:picMkLst>
        </pc:picChg>
        <pc:picChg chg="add mod">
          <ac:chgData name="Jess Cobos" userId="e1e8babe0f0396ba" providerId="LiveId" clId="{D0AF5CA9-16AB-4F72-9E07-567BCBE34E6C}" dt="2025-07-03T17:02:22.972" v="757" actId="1076"/>
          <ac:picMkLst>
            <pc:docMk/>
            <pc:sldMk cId="1684287584" sldId="323"/>
            <ac:picMk id="19" creationId="{3FB1E927-E71A-1364-D646-1BDE610376E2}"/>
          </ac:picMkLst>
        </pc:picChg>
      </pc:sldChg>
      <pc:sldChg chg="addSp delSp modSp add mod">
        <pc:chgData name="Jess Cobos" userId="e1e8babe0f0396ba" providerId="LiveId" clId="{D0AF5CA9-16AB-4F72-9E07-567BCBE34E6C}" dt="2025-07-03T17:04:03.396" v="794" actId="1076"/>
        <pc:sldMkLst>
          <pc:docMk/>
          <pc:sldMk cId="1314832580" sldId="324"/>
        </pc:sldMkLst>
        <pc:spChg chg="mod">
          <ac:chgData name="Jess Cobos" userId="e1e8babe0f0396ba" providerId="LiveId" clId="{D0AF5CA9-16AB-4F72-9E07-567BCBE34E6C}" dt="2025-07-03T17:03:59.873" v="792" actId="1076"/>
          <ac:spMkLst>
            <pc:docMk/>
            <pc:sldMk cId="1314832580" sldId="324"/>
            <ac:spMk id="2" creationId="{39980E8E-ECD3-79BD-8A4F-F974E549CD23}"/>
          </ac:spMkLst>
        </pc:spChg>
        <pc:picChg chg="add mod">
          <ac:chgData name="Jess Cobos" userId="e1e8babe0f0396ba" providerId="LiveId" clId="{D0AF5CA9-16AB-4F72-9E07-567BCBE34E6C}" dt="2025-07-03T17:04:03.396" v="794" actId="1076"/>
          <ac:picMkLst>
            <pc:docMk/>
            <pc:sldMk cId="1314832580" sldId="324"/>
            <ac:picMk id="4" creationId="{CC4727B0-F15F-EE77-EC2E-D1B2149F08AD}"/>
          </ac:picMkLst>
        </pc:picChg>
        <pc:picChg chg="add mod">
          <ac:chgData name="Jess Cobos" userId="e1e8babe0f0396ba" providerId="LiveId" clId="{D0AF5CA9-16AB-4F72-9E07-567BCBE34E6C}" dt="2025-07-03T17:04:01.968" v="793" actId="1076"/>
          <ac:picMkLst>
            <pc:docMk/>
            <pc:sldMk cId="1314832580" sldId="324"/>
            <ac:picMk id="5" creationId="{C904ED82-3E93-D518-C29E-FFF757F99984}"/>
          </ac:picMkLst>
        </pc:picChg>
      </pc:sldChg>
      <pc:sldChg chg="addSp delSp modSp add mod">
        <pc:chgData name="Jess Cobos" userId="e1e8babe0f0396ba" providerId="LiveId" clId="{D0AF5CA9-16AB-4F72-9E07-567BCBE34E6C}" dt="2025-07-03T17:06:22.629" v="823" actId="1076"/>
        <pc:sldMkLst>
          <pc:docMk/>
          <pc:sldMk cId="1487466667" sldId="325"/>
        </pc:sldMkLst>
        <pc:spChg chg="mod">
          <ac:chgData name="Jess Cobos" userId="e1e8babe0f0396ba" providerId="LiveId" clId="{D0AF5CA9-16AB-4F72-9E07-567BCBE34E6C}" dt="2025-07-03T17:06:20.015" v="822" actId="20577"/>
          <ac:spMkLst>
            <pc:docMk/>
            <pc:sldMk cId="1487466667" sldId="325"/>
            <ac:spMk id="2" creationId="{5AB1D70F-E184-8658-FC8E-70F48BF1D9C6}"/>
          </ac:spMkLst>
        </pc:spChg>
        <pc:picChg chg="mod">
          <ac:chgData name="Jess Cobos" userId="e1e8babe0f0396ba" providerId="LiveId" clId="{D0AF5CA9-16AB-4F72-9E07-567BCBE34E6C}" dt="2025-07-03T17:06:22.629" v="823" actId="1076"/>
          <ac:picMkLst>
            <pc:docMk/>
            <pc:sldMk cId="1487466667" sldId="325"/>
            <ac:picMk id="5" creationId="{DC67D570-DB0D-488C-3B0B-3F1A45CFC4C3}"/>
          </ac:picMkLst>
        </pc:picChg>
        <pc:picChg chg="add mod">
          <ac:chgData name="Jess Cobos" userId="e1e8babe0f0396ba" providerId="LiveId" clId="{D0AF5CA9-16AB-4F72-9E07-567BCBE34E6C}" dt="2025-07-03T17:06:10.733" v="798" actId="1076"/>
          <ac:picMkLst>
            <pc:docMk/>
            <pc:sldMk cId="1487466667" sldId="325"/>
            <ac:picMk id="6" creationId="{231C5313-9611-44A2-8062-4988DF6FCF71}"/>
          </ac:picMkLst>
        </pc:picChg>
      </pc:sldChg>
      <pc:sldChg chg="addSp delSp modSp add mod">
        <pc:chgData name="Jess Cobos" userId="e1e8babe0f0396ba" providerId="LiveId" clId="{D0AF5CA9-16AB-4F72-9E07-567BCBE34E6C}" dt="2025-07-03T17:10:25.978" v="864" actId="14100"/>
        <pc:sldMkLst>
          <pc:docMk/>
          <pc:sldMk cId="1392795863" sldId="326"/>
        </pc:sldMkLst>
        <pc:spChg chg="mod">
          <ac:chgData name="Jess Cobos" userId="e1e8babe0f0396ba" providerId="LiveId" clId="{D0AF5CA9-16AB-4F72-9E07-567BCBE34E6C}" dt="2025-07-03T17:10:01.382" v="860" actId="20577"/>
          <ac:spMkLst>
            <pc:docMk/>
            <pc:sldMk cId="1392795863" sldId="326"/>
            <ac:spMk id="2" creationId="{5131A444-04A9-5CEA-79D5-482FC9633DEC}"/>
          </ac:spMkLst>
        </pc:spChg>
        <pc:picChg chg="add mod">
          <ac:chgData name="Jess Cobos" userId="e1e8babe0f0396ba" providerId="LiveId" clId="{D0AF5CA9-16AB-4F72-9E07-567BCBE34E6C}" dt="2025-07-03T17:09:49.559" v="827" actId="1076"/>
          <ac:picMkLst>
            <pc:docMk/>
            <pc:sldMk cId="1392795863" sldId="326"/>
            <ac:picMk id="4" creationId="{4359A522-27E1-3262-5427-D567044E3E82}"/>
          </ac:picMkLst>
        </pc:picChg>
        <pc:picChg chg="add mod">
          <ac:chgData name="Jess Cobos" userId="e1e8babe0f0396ba" providerId="LiveId" clId="{D0AF5CA9-16AB-4F72-9E07-567BCBE34E6C}" dt="2025-07-03T17:10:25.978" v="864" actId="14100"/>
          <ac:picMkLst>
            <pc:docMk/>
            <pc:sldMk cId="1392795863" sldId="326"/>
            <ac:picMk id="1026" creationId="{D91BB311-F989-500E-0764-C5D4265E6ADC}"/>
          </ac:picMkLst>
        </pc:picChg>
      </pc:sldChg>
      <pc:sldChg chg="addSp delSp modSp add mod">
        <pc:chgData name="Jess Cobos" userId="e1e8babe0f0396ba" providerId="LiveId" clId="{D0AF5CA9-16AB-4F72-9E07-567BCBE34E6C}" dt="2025-07-03T17:13:03.891" v="883" actId="1076"/>
        <pc:sldMkLst>
          <pc:docMk/>
          <pc:sldMk cId="1005842636" sldId="327"/>
        </pc:sldMkLst>
        <pc:spChg chg="mod">
          <ac:chgData name="Jess Cobos" userId="e1e8babe0f0396ba" providerId="LiveId" clId="{D0AF5CA9-16AB-4F72-9E07-567BCBE34E6C}" dt="2025-07-03T17:12:17.112" v="878" actId="20577"/>
          <ac:spMkLst>
            <pc:docMk/>
            <pc:sldMk cId="1005842636" sldId="327"/>
            <ac:spMk id="2" creationId="{FE690646-3D30-DFDD-6AB0-7DD66101685D}"/>
          </ac:spMkLst>
        </pc:spChg>
        <pc:picChg chg="add mod">
          <ac:chgData name="Jess Cobos" userId="e1e8babe0f0396ba" providerId="LiveId" clId="{D0AF5CA9-16AB-4F72-9E07-567BCBE34E6C}" dt="2025-07-03T17:12:11.951" v="868" actId="1076"/>
          <ac:picMkLst>
            <pc:docMk/>
            <pc:sldMk cId="1005842636" sldId="327"/>
            <ac:picMk id="5" creationId="{8F7073D7-680D-228D-EB89-1CA9C440F842}"/>
          </ac:picMkLst>
        </pc:picChg>
        <pc:picChg chg="add mod">
          <ac:chgData name="Jess Cobos" userId="e1e8babe0f0396ba" providerId="LiveId" clId="{D0AF5CA9-16AB-4F72-9E07-567BCBE34E6C}" dt="2025-07-03T17:13:03.891" v="883" actId="1076"/>
          <ac:picMkLst>
            <pc:docMk/>
            <pc:sldMk cId="1005842636" sldId="327"/>
            <ac:picMk id="2050" creationId="{4E3D2BE0-E8D8-5434-A1BA-4E4D1640483A}"/>
          </ac:picMkLst>
        </pc:picChg>
      </pc:sldChg>
      <pc:sldChg chg="addSp delSp modSp add mod">
        <pc:chgData name="Jess Cobos" userId="e1e8babe0f0396ba" providerId="LiveId" clId="{D0AF5CA9-16AB-4F72-9E07-567BCBE34E6C}" dt="2025-07-03T17:14:57.402" v="906" actId="1076"/>
        <pc:sldMkLst>
          <pc:docMk/>
          <pc:sldMk cId="3451746015" sldId="328"/>
        </pc:sldMkLst>
        <pc:spChg chg="mod">
          <ac:chgData name="Jess Cobos" userId="e1e8babe0f0396ba" providerId="LiveId" clId="{D0AF5CA9-16AB-4F72-9E07-567BCBE34E6C}" dt="2025-07-03T17:14:51.138" v="905" actId="20577"/>
          <ac:spMkLst>
            <pc:docMk/>
            <pc:sldMk cId="3451746015" sldId="328"/>
            <ac:spMk id="2" creationId="{6AAA1F2C-C573-6717-A277-550CD331FB57}"/>
          </ac:spMkLst>
        </pc:spChg>
        <pc:picChg chg="add mod">
          <ac:chgData name="Jess Cobos" userId="e1e8babe0f0396ba" providerId="LiveId" clId="{D0AF5CA9-16AB-4F72-9E07-567BCBE34E6C}" dt="2025-07-03T17:14:42.182" v="889" actId="1076"/>
          <ac:picMkLst>
            <pc:docMk/>
            <pc:sldMk cId="3451746015" sldId="328"/>
            <ac:picMk id="7" creationId="{318C2511-EA6D-5BB5-AEEF-35BFED756550}"/>
          </ac:picMkLst>
        </pc:picChg>
        <pc:picChg chg="mod">
          <ac:chgData name="Jess Cobos" userId="e1e8babe0f0396ba" providerId="LiveId" clId="{D0AF5CA9-16AB-4F72-9E07-567BCBE34E6C}" dt="2025-07-03T17:14:57.402" v="906" actId="1076"/>
          <ac:picMkLst>
            <pc:docMk/>
            <pc:sldMk cId="3451746015" sldId="328"/>
            <ac:picMk id="2050" creationId="{364D2ACF-456E-D81F-682B-16D4A6D99F69}"/>
          </ac:picMkLst>
        </pc:picChg>
      </pc:sldChg>
      <pc:sldChg chg="addSp delSp modSp add mod">
        <pc:chgData name="Jess Cobos" userId="e1e8babe0f0396ba" providerId="LiveId" clId="{D0AF5CA9-16AB-4F72-9E07-567BCBE34E6C}" dt="2025-07-03T17:16:36.949" v="930" actId="20577"/>
        <pc:sldMkLst>
          <pc:docMk/>
          <pc:sldMk cId="2047558688" sldId="329"/>
        </pc:sldMkLst>
        <pc:spChg chg="mod">
          <ac:chgData name="Jess Cobos" userId="e1e8babe0f0396ba" providerId="LiveId" clId="{D0AF5CA9-16AB-4F72-9E07-567BCBE34E6C}" dt="2025-07-03T17:16:36.949" v="930" actId="20577"/>
          <ac:spMkLst>
            <pc:docMk/>
            <pc:sldMk cId="2047558688" sldId="329"/>
            <ac:spMk id="2" creationId="{49A84B8A-887A-386E-D897-E400EED2E8B8}"/>
          </ac:spMkLst>
        </pc:spChg>
        <pc:picChg chg="add mod">
          <ac:chgData name="Jess Cobos" userId="e1e8babe0f0396ba" providerId="LiveId" clId="{D0AF5CA9-16AB-4F72-9E07-567BCBE34E6C}" dt="2025-07-03T17:16:30.468" v="915" actId="1076"/>
          <ac:picMkLst>
            <pc:docMk/>
            <pc:sldMk cId="2047558688" sldId="329"/>
            <ac:picMk id="4" creationId="{A974DA7D-806E-6FEA-EEF0-B84EC1DD6470}"/>
          </ac:picMkLst>
        </pc:picChg>
        <pc:picChg chg="mod">
          <ac:chgData name="Jess Cobos" userId="e1e8babe0f0396ba" providerId="LiveId" clId="{D0AF5CA9-16AB-4F72-9E07-567BCBE34E6C}" dt="2025-07-03T17:16:24.775" v="911" actId="1076"/>
          <ac:picMkLst>
            <pc:docMk/>
            <pc:sldMk cId="2047558688" sldId="329"/>
            <ac:picMk id="2050" creationId="{DC157D3D-FF8D-F39E-10DF-22A2D97CB089}"/>
          </ac:picMkLst>
        </pc:picChg>
      </pc:sldChg>
      <pc:sldChg chg="addSp delSp modSp add mod">
        <pc:chgData name="Jess Cobos" userId="e1e8babe0f0396ba" providerId="LiveId" clId="{D0AF5CA9-16AB-4F72-9E07-567BCBE34E6C}" dt="2025-07-03T17:22:26.768" v="978" actId="1076"/>
        <pc:sldMkLst>
          <pc:docMk/>
          <pc:sldMk cId="3897998973" sldId="330"/>
        </pc:sldMkLst>
        <pc:spChg chg="mod">
          <ac:chgData name="Jess Cobos" userId="e1e8babe0f0396ba" providerId="LiveId" clId="{D0AF5CA9-16AB-4F72-9E07-567BCBE34E6C}" dt="2025-07-03T17:22:15.961" v="973" actId="20577"/>
          <ac:spMkLst>
            <pc:docMk/>
            <pc:sldMk cId="3897998973" sldId="330"/>
            <ac:spMk id="2" creationId="{EC6A6051-7CDC-F628-3392-FF869293F045}"/>
          </ac:spMkLst>
        </pc:spChg>
        <pc:picChg chg="add mod modCrop">
          <ac:chgData name="Jess Cobos" userId="e1e8babe0f0396ba" providerId="LiveId" clId="{D0AF5CA9-16AB-4F72-9E07-567BCBE34E6C}" dt="2025-07-03T17:22:26.768" v="978" actId="1076"/>
          <ac:picMkLst>
            <pc:docMk/>
            <pc:sldMk cId="3897998973" sldId="330"/>
            <ac:picMk id="5" creationId="{9855CCA9-7A96-84A4-0228-505A821CEC1C}"/>
          </ac:picMkLst>
        </pc:picChg>
      </pc:sldChg>
      <pc:sldChg chg="addSp delSp modSp add mod">
        <pc:chgData name="Jess Cobos" userId="e1e8babe0f0396ba" providerId="LiveId" clId="{D0AF5CA9-16AB-4F72-9E07-567BCBE34E6C}" dt="2025-07-03T17:25:37.261" v="982" actId="1076"/>
        <pc:sldMkLst>
          <pc:docMk/>
          <pc:sldMk cId="1232731755" sldId="331"/>
        </pc:sldMkLst>
        <pc:picChg chg="add mod">
          <ac:chgData name="Jess Cobos" userId="e1e8babe0f0396ba" providerId="LiveId" clId="{D0AF5CA9-16AB-4F72-9E07-567BCBE34E6C}" dt="2025-07-03T17:25:37.261" v="982" actId="1076"/>
          <ac:picMkLst>
            <pc:docMk/>
            <pc:sldMk cId="1232731755" sldId="331"/>
            <ac:picMk id="4" creationId="{C788EAE6-745E-33A8-897B-801B71E22C39}"/>
          </ac:picMkLst>
        </pc:picChg>
      </pc:sldChg>
      <pc:sldChg chg="addSp delSp modSp add del mod">
        <pc:chgData name="Jess Cobos" userId="e1e8babe0f0396ba" providerId="LiveId" clId="{D0AF5CA9-16AB-4F72-9E07-567BCBE34E6C}" dt="2025-07-03T17:31:50.271" v="1016" actId="2696"/>
        <pc:sldMkLst>
          <pc:docMk/>
          <pc:sldMk cId="1267547928" sldId="332"/>
        </pc:sldMkLst>
        <pc:spChg chg="mod">
          <ac:chgData name="Jess Cobos" userId="e1e8babe0f0396ba" providerId="LiveId" clId="{D0AF5CA9-16AB-4F72-9E07-567BCBE34E6C}" dt="2025-07-03T17:31:45.913" v="1014" actId="1076"/>
          <ac:spMkLst>
            <pc:docMk/>
            <pc:sldMk cId="1267547928" sldId="332"/>
            <ac:spMk id="2" creationId="{2F24DE1B-860A-D7FD-FAB8-3583C0416162}"/>
          </ac:spMkLst>
        </pc:spChg>
        <pc:picChg chg="add mod">
          <ac:chgData name="Jess Cobos" userId="e1e8babe0f0396ba" providerId="LiveId" clId="{D0AF5CA9-16AB-4F72-9E07-567BCBE34E6C}" dt="2025-07-03T17:31:35.489" v="986" actId="1076"/>
          <ac:picMkLst>
            <pc:docMk/>
            <pc:sldMk cId="1267547928" sldId="332"/>
            <ac:picMk id="5" creationId="{F543243B-75B7-EE36-7507-1F1553951CA8}"/>
          </ac:picMkLst>
        </pc:picChg>
      </pc:sldChg>
      <pc:sldChg chg="addSp delSp modSp add mod">
        <pc:chgData name="Jess Cobos" userId="e1e8babe0f0396ba" providerId="LiveId" clId="{D0AF5CA9-16AB-4F72-9E07-567BCBE34E6C}" dt="2025-07-03T17:34:29.148" v="1062" actId="20577"/>
        <pc:sldMkLst>
          <pc:docMk/>
          <pc:sldMk cId="1620673165" sldId="333"/>
        </pc:sldMkLst>
        <pc:spChg chg="mod">
          <ac:chgData name="Jess Cobos" userId="e1e8babe0f0396ba" providerId="LiveId" clId="{D0AF5CA9-16AB-4F72-9E07-567BCBE34E6C}" dt="2025-07-03T17:34:29.148" v="1062" actId="20577"/>
          <ac:spMkLst>
            <pc:docMk/>
            <pc:sldMk cId="1620673165" sldId="333"/>
            <ac:spMk id="2" creationId="{1CA44113-CDF4-B3CA-AE83-A1D8ED0880FA}"/>
          </ac:spMkLst>
        </pc:spChg>
        <pc:picChg chg="add mod">
          <ac:chgData name="Jess Cobos" userId="e1e8babe0f0396ba" providerId="LiveId" clId="{D0AF5CA9-16AB-4F72-9E07-567BCBE34E6C}" dt="2025-07-03T17:34:06.562" v="1023" actId="1076"/>
          <ac:picMkLst>
            <pc:docMk/>
            <pc:sldMk cId="1620673165" sldId="333"/>
            <ac:picMk id="4" creationId="{7015ACB2-D2F4-5D19-0D73-2E5DB96E1452}"/>
          </ac:picMkLst>
        </pc:picChg>
      </pc:sldChg>
      <pc:sldChg chg="addSp delSp modSp add mod">
        <pc:chgData name="Jess Cobos" userId="e1e8babe0f0396ba" providerId="LiveId" clId="{D0AF5CA9-16AB-4F72-9E07-567BCBE34E6C}" dt="2025-07-03T17:40:53.182" v="1146" actId="1076"/>
        <pc:sldMkLst>
          <pc:docMk/>
          <pc:sldMk cId="47990275" sldId="334"/>
        </pc:sldMkLst>
        <pc:spChg chg="mod">
          <ac:chgData name="Jess Cobos" userId="e1e8babe0f0396ba" providerId="LiveId" clId="{D0AF5CA9-16AB-4F72-9E07-567BCBE34E6C}" dt="2025-07-03T17:39:25.517" v="1100" actId="20577"/>
          <ac:spMkLst>
            <pc:docMk/>
            <pc:sldMk cId="47990275" sldId="334"/>
            <ac:spMk id="2" creationId="{28934777-1CE2-7634-39DB-32A50E768B89}"/>
          </ac:spMkLst>
        </pc:spChg>
        <pc:spChg chg="add mod">
          <ac:chgData name="Jess Cobos" userId="e1e8babe0f0396ba" providerId="LiveId" clId="{D0AF5CA9-16AB-4F72-9E07-567BCBE34E6C}" dt="2025-07-03T17:40:31.237" v="1142" actId="12"/>
          <ac:spMkLst>
            <pc:docMk/>
            <pc:sldMk cId="47990275" sldId="334"/>
            <ac:spMk id="14" creationId="{349A984C-7DF5-14C1-D29E-962F5F021AF3}"/>
          </ac:spMkLst>
        </pc:spChg>
        <pc:picChg chg="add mod">
          <ac:chgData name="Jess Cobos" userId="e1e8babe0f0396ba" providerId="LiveId" clId="{D0AF5CA9-16AB-4F72-9E07-567BCBE34E6C}" dt="2025-07-03T17:40:53.182" v="1146" actId="1076"/>
          <ac:picMkLst>
            <pc:docMk/>
            <pc:sldMk cId="47990275" sldId="334"/>
            <ac:picMk id="15" creationId="{A6EB91E4-B11E-D10F-33DD-312DD2CDD35B}"/>
          </ac:picMkLst>
        </pc:picChg>
      </pc:sldChg>
      <pc:sldChg chg="addSp delSp add mod ord">
        <pc:chgData name="Jess Cobos" userId="e1e8babe0f0396ba" providerId="LiveId" clId="{D0AF5CA9-16AB-4F72-9E07-567BCBE34E6C}" dt="2025-07-03T17:35:26.725" v="1076"/>
        <pc:sldMkLst>
          <pc:docMk/>
          <pc:sldMk cId="3855578275" sldId="335"/>
        </pc:sldMkLst>
        <pc:inkChg chg="add">
          <ac:chgData name="Jess Cobos" userId="e1e8babe0f0396ba" providerId="LiveId" clId="{D0AF5CA9-16AB-4F72-9E07-567BCBE34E6C}" dt="2025-07-03T17:35:08.016" v="1068" actId="9405"/>
          <ac:inkMkLst>
            <pc:docMk/>
            <pc:sldMk cId="3855578275" sldId="335"/>
            <ac:inkMk id="3" creationId="{983A48C9-9826-D8BA-ADCA-233C4CD6D8E3}"/>
          </ac:inkMkLst>
        </pc:inkChg>
        <pc:inkChg chg="add">
          <ac:chgData name="Jess Cobos" userId="e1e8babe0f0396ba" providerId="LiveId" clId="{D0AF5CA9-16AB-4F72-9E07-567BCBE34E6C}" dt="2025-07-03T17:35:11.289" v="1069" actId="9405"/>
          <ac:inkMkLst>
            <pc:docMk/>
            <pc:sldMk cId="3855578275" sldId="335"/>
            <ac:inkMk id="4" creationId="{B0DDD746-C014-0129-C1A8-939C0525C4C3}"/>
          </ac:inkMkLst>
        </pc:inkChg>
        <pc:inkChg chg="add">
          <ac:chgData name="Jess Cobos" userId="e1e8babe0f0396ba" providerId="LiveId" clId="{D0AF5CA9-16AB-4F72-9E07-567BCBE34E6C}" dt="2025-07-03T17:35:13.432" v="1070" actId="9405"/>
          <ac:inkMkLst>
            <pc:docMk/>
            <pc:sldMk cId="3855578275" sldId="335"/>
            <ac:inkMk id="6" creationId="{A037003C-23A7-F9B2-E713-BDCEF6B643D0}"/>
          </ac:inkMkLst>
        </pc:inkChg>
        <pc:inkChg chg="add">
          <ac:chgData name="Jess Cobos" userId="e1e8babe0f0396ba" providerId="LiveId" clId="{D0AF5CA9-16AB-4F72-9E07-567BCBE34E6C}" dt="2025-07-03T17:35:15.293" v="1071" actId="9405"/>
          <ac:inkMkLst>
            <pc:docMk/>
            <pc:sldMk cId="3855578275" sldId="335"/>
            <ac:inkMk id="7" creationId="{C9B28B9B-74C8-70C5-A222-54355A4DDDFC}"/>
          </ac:inkMkLst>
        </pc:inkChg>
        <pc:inkChg chg="add">
          <ac:chgData name="Jess Cobos" userId="e1e8babe0f0396ba" providerId="LiveId" clId="{D0AF5CA9-16AB-4F72-9E07-567BCBE34E6C}" dt="2025-07-03T17:35:22.195" v="1074" actId="9405"/>
          <ac:inkMkLst>
            <pc:docMk/>
            <pc:sldMk cId="3855578275" sldId="335"/>
            <ac:inkMk id="9" creationId="{74DA1479-B1BB-D876-9016-3F45958BAC0D}"/>
          </ac:inkMkLst>
        </pc:inkChg>
      </pc:sldChg>
      <pc:sldChg chg="addSp delSp modSp add del mod">
        <pc:chgData name="Jess Cobos" userId="e1e8babe0f0396ba" providerId="LiveId" clId="{D0AF5CA9-16AB-4F72-9E07-567BCBE34E6C}" dt="2025-07-03T17:44:37.698" v="1198" actId="2696"/>
        <pc:sldMkLst>
          <pc:docMk/>
          <pc:sldMk cId="2287359337" sldId="336"/>
        </pc:sldMkLst>
      </pc:sldChg>
      <pc:sldChg chg="addSp delSp modSp add mod">
        <pc:chgData name="Jess Cobos" userId="e1e8babe0f0396ba" providerId="LiveId" clId="{D0AF5CA9-16AB-4F72-9E07-567BCBE34E6C}" dt="2025-07-03T17:44:23.363" v="1196" actId="1076"/>
        <pc:sldMkLst>
          <pc:docMk/>
          <pc:sldMk cId="745386480" sldId="337"/>
        </pc:sldMkLst>
        <pc:picChg chg="add mod">
          <ac:chgData name="Jess Cobos" userId="e1e8babe0f0396ba" providerId="LiveId" clId="{D0AF5CA9-16AB-4F72-9E07-567BCBE34E6C}" dt="2025-07-03T17:44:23.363" v="1196" actId="1076"/>
          <ac:picMkLst>
            <pc:docMk/>
            <pc:sldMk cId="745386480" sldId="337"/>
            <ac:picMk id="9" creationId="{C4AD8F27-6891-97D6-9F6F-261283C697FC}"/>
          </ac:picMkLst>
        </pc:picChg>
      </pc:sldChg>
      <pc:sldChg chg="addSp delSp modSp add mod">
        <pc:chgData name="Jess Cobos" userId="e1e8babe0f0396ba" providerId="LiveId" clId="{D0AF5CA9-16AB-4F72-9E07-567BCBE34E6C}" dt="2025-07-03T17:51:58.143" v="1262" actId="1076"/>
        <pc:sldMkLst>
          <pc:docMk/>
          <pc:sldMk cId="1260216446" sldId="338"/>
        </pc:sldMkLst>
        <pc:spChg chg="mod">
          <ac:chgData name="Jess Cobos" userId="e1e8babe0f0396ba" providerId="LiveId" clId="{D0AF5CA9-16AB-4F72-9E07-567BCBE34E6C}" dt="2025-07-03T17:51:56.664" v="1261" actId="1076"/>
          <ac:spMkLst>
            <pc:docMk/>
            <pc:sldMk cId="1260216446" sldId="338"/>
            <ac:spMk id="2" creationId="{B4B62418-B542-D3E5-12A7-96507A8DEF7D}"/>
          </ac:spMkLst>
        </pc:spChg>
        <pc:picChg chg="add mod modCrop">
          <ac:chgData name="Jess Cobos" userId="e1e8babe0f0396ba" providerId="LiveId" clId="{D0AF5CA9-16AB-4F72-9E07-567BCBE34E6C}" dt="2025-07-03T17:51:09.143" v="1255" actId="1076"/>
          <ac:picMkLst>
            <pc:docMk/>
            <pc:sldMk cId="1260216446" sldId="338"/>
            <ac:picMk id="4" creationId="{62E65645-1BAE-42DA-47AA-2A83F6BAAE91}"/>
          </ac:picMkLst>
        </pc:picChg>
        <pc:picChg chg="add mod modCrop">
          <ac:chgData name="Jess Cobos" userId="e1e8babe0f0396ba" providerId="LiveId" clId="{D0AF5CA9-16AB-4F72-9E07-567BCBE34E6C}" dt="2025-07-03T17:51:11.671" v="1256" actId="1076"/>
          <ac:picMkLst>
            <pc:docMk/>
            <pc:sldMk cId="1260216446" sldId="338"/>
            <ac:picMk id="6" creationId="{21BB48EA-F131-A09F-4CBE-3C9FEB2A899E}"/>
          </ac:picMkLst>
        </pc:picChg>
        <pc:picChg chg="add mod">
          <ac:chgData name="Jess Cobos" userId="e1e8babe0f0396ba" providerId="LiveId" clId="{D0AF5CA9-16AB-4F72-9E07-567BCBE34E6C}" dt="2025-07-03T17:51:58.143" v="1262" actId="1076"/>
          <ac:picMkLst>
            <pc:docMk/>
            <pc:sldMk cId="1260216446" sldId="338"/>
            <ac:picMk id="10" creationId="{4D67C5F9-74BC-A8F9-6DAA-C22F30F32B21}"/>
          </ac:picMkLst>
        </pc:picChg>
      </pc:sldChg>
      <pc:sldChg chg="addSp modSp new mod">
        <pc:chgData name="Jess Cobos" userId="e1e8babe0f0396ba" providerId="LiveId" clId="{D0AF5CA9-16AB-4F72-9E07-567BCBE34E6C}" dt="2025-07-03T18:00:28.142" v="1324" actId="1076"/>
        <pc:sldMkLst>
          <pc:docMk/>
          <pc:sldMk cId="2716155259" sldId="339"/>
        </pc:sldMkLst>
        <pc:spChg chg="mod">
          <ac:chgData name="Jess Cobos" userId="e1e8babe0f0396ba" providerId="LiveId" clId="{D0AF5CA9-16AB-4F72-9E07-567BCBE34E6C}" dt="2025-07-03T18:00:12.330" v="1322" actId="403"/>
          <ac:spMkLst>
            <pc:docMk/>
            <pc:sldMk cId="2716155259" sldId="339"/>
            <ac:spMk id="3" creationId="{82FC7BC7-D1E4-F5F2-7EF6-F41D3DA97992}"/>
          </ac:spMkLst>
        </pc:spChg>
        <pc:picChg chg="add mod">
          <ac:chgData name="Jess Cobos" userId="e1e8babe0f0396ba" providerId="LiveId" clId="{D0AF5CA9-16AB-4F72-9E07-567BCBE34E6C}" dt="2025-07-03T18:00:28.142" v="1324" actId="1076"/>
          <ac:picMkLst>
            <pc:docMk/>
            <pc:sldMk cId="2716155259" sldId="339"/>
            <ac:picMk id="4" creationId="{0A899FCD-CF58-57B1-ACF5-7D0203E30DEF}"/>
          </ac:picMkLst>
        </pc:picChg>
      </pc:sldChg>
      <pc:sldChg chg="addSp delSp modSp add mod">
        <pc:chgData name="Jess Cobos" userId="e1e8babe0f0396ba" providerId="LiveId" clId="{D0AF5CA9-16AB-4F72-9E07-567BCBE34E6C}" dt="2025-07-03T17:59:38.875" v="1314" actId="1076"/>
        <pc:sldMkLst>
          <pc:docMk/>
          <pc:sldMk cId="3016792835" sldId="340"/>
        </pc:sldMkLst>
        <pc:picChg chg="add mod ord">
          <ac:chgData name="Jess Cobos" userId="e1e8babe0f0396ba" providerId="LiveId" clId="{D0AF5CA9-16AB-4F72-9E07-567BCBE34E6C}" dt="2025-07-03T17:59:38.875" v="1314" actId="1076"/>
          <ac:picMkLst>
            <pc:docMk/>
            <pc:sldMk cId="3016792835" sldId="340"/>
            <ac:picMk id="5" creationId="{9C19877D-644E-C4AD-25AC-1423B839B0AB}"/>
          </ac:picMkLst>
        </pc:picChg>
      </pc:sldChg>
      <pc:sldChg chg="addSp delSp modSp add mod">
        <pc:chgData name="Jess Cobos" userId="e1e8babe0f0396ba" providerId="LiveId" clId="{D0AF5CA9-16AB-4F72-9E07-567BCBE34E6C}" dt="2025-07-04T13:16:43.549" v="1326" actId="478"/>
        <pc:sldMkLst>
          <pc:docMk/>
          <pc:sldMk cId="3171615882" sldId="341"/>
        </pc:sldMkLst>
        <pc:picChg chg="add mod">
          <ac:chgData name="Jess Cobos" userId="e1e8babe0f0396ba" providerId="LiveId" clId="{D0AF5CA9-16AB-4F72-9E07-567BCBE34E6C}" dt="2025-07-03T17:59:35.889" v="1313" actId="14100"/>
          <ac:picMkLst>
            <pc:docMk/>
            <pc:sldMk cId="3171615882" sldId="341"/>
            <ac:picMk id="7" creationId="{FC08808D-1BD3-4341-B80F-40AADCA512DF}"/>
          </ac:picMkLst>
        </pc:picChg>
      </pc:sldChg>
      <pc:sldChg chg="addSp delSp modSp new mod">
        <pc:chgData name="Jess Cobos" userId="e1e8babe0f0396ba" providerId="LiveId" clId="{D0AF5CA9-16AB-4F72-9E07-567BCBE34E6C}" dt="2025-07-04T13:24:01.570" v="1339" actId="14100"/>
        <pc:sldMkLst>
          <pc:docMk/>
          <pc:sldMk cId="2813970801" sldId="342"/>
        </pc:sldMkLst>
        <pc:spChg chg="mod">
          <ac:chgData name="Jess Cobos" userId="e1e8babe0f0396ba" providerId="LiveId" clId="{D0AF5CA9-16AB-4F72-9E07-567BCBE34E6C}" dt="2025-07-04T13:16:59.882" v="1329" actId="27636"/>
          <ac:spMkLst>
            <pc:docMk/>
            <pc:sldMk cId="2813970801" sldId="342"/>
            <ac:spMk id="2" creationId="{9E55C03D-AA12-8321-A242-DFAFDAE903EF}"/>
          </ac:spMkLst>
        </pc:spChg>
        <pc:picChg chg="add mod ord">
          <ac:chgData name="Jess Cobos" userId="e1e8babe0f0396ba" providerId="LiveId" clId="{D0AF5CA9-16AB-4F72-9E07-567BCBE34E6C}" dt="2025-07-04T13:23:35.200" v="1333" actId="1076"/>
          <ac:picMkLst>
            <pc:docMk/>
            <pc:sldMk cId="2813970801" sldId="342"/>
            <ac:picMk id="5" creationId="{0D7E5706-A283-409F-9C15-FDF960D87BD9}"/>
          </ac:picMkLst>
        </pc:picChg>
        <pc:picChg chg="add mod">
          <ac:chgData name="Jess Cobos" userId="e1e8babe0f0396ba" providerId="LiveId" clId="{D0AF5CA9-16AB-4F72-9E07-567BCBE34E6C}" dt="2025-07-04T13:24:01.570" v="1339" actId="14100"/>
          <ac:picMkLst>
            <pc:docMk/>
            <pc:sldMk cId="2813970801" sldId="342"/>
            <ac:picMk id="7" creationId="{E284C595-DB7D-8A5F-779D-00F837891944}"/>
          </ac:picMkLst>
        </pc:picChg>
      </pc:sldChg>
      <pc:sldChg chg="modSp new mod">
        <pc:chgData name="Jess Cobos" userId="e1e8babe0f0396ba" providerId="LiveId" clId="{D0AF5CA9-16AB-4F72-9E07-567BCBE34E6C}" dt="2025-07-04T13:32:41.272" v="1353" actId="113"/>
        <pc:sldMkLst>
          <pc:docMk/>
          <pc:sldMk cId="154634036" sldId="343"/>
        </pc:sldMkLst>
        <pc:spChg chg="mod">
          <ac:chgData name="Jess Cobos" userId="e1e8babe0f0396ba" providerId="LiveId" clId="{D0AF5CA9-16AB-4F72-9E07-567BCBE34E6C}" dt="2025-07-04T13:32:34.936" v="1352" actId="403"/>
          <ac:spMkLst>
            <pc:docMk/>
            <pc:sldMk cId="154634036" sldId="343"/>
            <ac:spMk id="2" creationId="{5D32422A-A661-F024-28E5-721369C3C07F}"/>
          </ac:spMkLst>
        </pc:spChg>
        <pc:spChg chg="mod">
          <ac:chgData name="Jess Cobos" userId="e1e8babe0f0396ba" providerId="LiveId" clId="{D0AF5CA9-16AB-4F72-9E07-567BCBE34E6C}" dt="2025-07-04T13:32:41.272" v="1353" actId="113"/>
          <ac:spMkLst>
            <pc:docMk/>
            <pc:sldMk cId="154634036" sldId="343"/>
            <ac:spMk id="3" creationId="{30A9A8E9-96C8-0277-2BE8-E33DB59E37CD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0036F-EC36-4620-9FCA-B5413F8061F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8605D8F0-41D6-4C1E-A86E-4DA806AF007F}">
      <dgm:prSet phldrT="[Texto]"/>
      <dgm:spPr/>
      <dgm:t>
        <a:bodyPr/>
        <a:lstStyle/>
        <a:p>
          <a:pPr>
            <a:buNone/>
          </a:pPr>
          <a:r>
            <a:rPr lang="es-419" dirty="0"/>
            <a:t>El Servicio Nacional de Contratación Pública</a:t>
          </a:r>
        </a:p>
      </dgm:t>
    </dgm:pt>
    <dgm:pt modelId="{B6FC148F-8211-42CE-8634-8FAB6350BD38}" type="parTrans" cxnId="{D9A42DED-FDF2-46E9-A5D1-91A98AD8125C}">
      <dgm:prSet/>
      <dgm:spPr/>
      <dgm:t>
        <a:bodyPr/>
        <a:lstStyle/>
        <a:p>
          <a:endParaRPr lang="es-419"/>
        </a:p>
      </dgm:t>
    </dgm:pt>
    <dgm:pt modelId="{A3D93492-DF16-4E23-84C5-E19456B94BA1}" type="sibTrans" cxnId="{D9A42DED-FDF2-46E9-A5D1-91A98AD8125C}">
      <dgm:prSet/>
      <dgm:spPr/>
      <dgm:t>
        <a:bodyPr/>
        <a:lstStyle/>
        <a:p>
          <a:endParaRPr lang="es-419"/>
        </a:p>
      </dgm:t>
    </dgm:pt>
    <dgm:pt modelId="{AD73DD72-9145-4854-974F-1C0F684AE316}">
      <dgm:prSet phldrT="[Texto]"/>
      <dgm:spPr/>
      <dgm:t>
        <a:bodyPr/>
        <a:lstStyle/>
        <a:p>
          <a:r>
            <a:rPr lang="es-419" dirty="0"/>
            <a:t>Las entidades contratantes junto con las demás instituciones y organismos públicos </a:t>
          </a:r>
        </a:p>
      </dgm:t>
    </dgm:pt>
    <dgm:pt modelId="{92CE3DB1-40A9-4A89-ADF6-0F02E87D52AA}" type="parTrans" cxnId="{1C48C1BB-DE8A-42B4-BE80-E35A1C8DD47C}">
      <dgm:prSet/>
      <dgm:spPr/>
      <dgm:t>
        <a:bodyPr/>
        <a:lstStyle/>
        <a:p>
          <a:endParaRPr lang="es-419"/>
        </a:p>
      </dgm:t>
    </dgm:pt>
    <dgm:pt modelId="{A36F683D-CA7F-4FBF-8646-B71C9540FB9F}" type="sibTrans" cxnId="{1C48C1BB-DE8A-42B4-BE80-E35A1C8DD47C}">
      <dgm:prSet/>
      <dgm:spPr/>
      <dgm:t>
        <a:bodyPr/>
        <a:lstStyle/>
        <a:p>
          <a:endParaRPr lang="es-419"/>
        </a:p>
      </dgm:t>
    </dgm:pt>
    <dgm:pt modelId="{3E5E3C4E-CD84-4760-BF19-7833ADEF2C05}">
      <dgm:prSet phldrT="[Texto]"/>
      <dgm:spPr/>
      <dgm:t>
        <a:bodyPr/>
        <a:lstStyle/>
        <a:p>
          <a:r>
            <a:rPr lang="es-419" dirty="0"/>
            <a:t>Proveedores y/o contratistas, </a:t>
          </a:r>
        </a:p>
      </dgm:t>
    </dgm:pt>
    <dgm:pt modelId="{6CD2108A-1D6B-477A-80C0-C5177D2B5B4D}" type="parTrans" cxnId="{F5737931-8201-43D7-B4B9-E740BF81B8DF}">
      <dgm:prSet/>
      <dgm:spPr/>
      <dgm:t>
        <a:bodyPr/>
        <a:lstStyle/>
        <a:p>
          <a:endParaRPr lang="es-419"/>
        </a:p>
      </dgm:t>
    </dgm:pt>
    <dgm:pt modelId="{67BD5829-C698-4B62-9088-3163DF64C23B}" type="sibTrans" cxnId="{F5737931-8201-43D7-B4B9-E740BF81B8DF}">
      <dgm:prSet/>
      <dgm:spPr/>
      <dgm:t>
        <a:bodyPr/>
        <a:lstStyle/>
        <a:p>
          <a:endParaRPr lang="es-419"/>
        </a:p>
      </dgm:t>
    </dgm:pt>
    <dgm:pt modelId="{94AE3F9B-9C7F-4E53-8A67-908416E761E0}" type="pres">
      <dgm:prSet presAssocID="{AE10036F-EC36-4620-9FCA-B5413F8061F0}" presName="Name0" presStyleCnt="0">
        <dgm:presLayoutVars>
          <dgm:dir/>
          <dgm:resizeHandles val="exact"/>
        </dgm:presLayoutVars>
      </dgm:prSet>
      <dgm:spPr/>
    </dgm:pt>
    <dgm:pt modelId="{EA48AF53-2334-49EF-A90E-C46F82889643}" type="pres">
      <dgm:prSet presAssocID="{AE10036F-EC36-4620-9FCA-B5413F8061F0}" presName="bkgdShp" presStyleLbl="alignAccFollowNode1" presStyleIdx="0" presStyleCnt="1"/>
      <dgm:spPr/>
    </dgm:pt>
    <dgm:pt modelId="{10C74B9E-E6EA-4E16-BE89-78DEC541F27C}" type="pres">
      <dgm:prSet presAssocID="{AE10036F-EC36-4620-9FCA-B5413F8061F0}" presName="linComp" presStyleCnt="0"/>
      <dgm:spPr/>
    </dgm:pt>
    <dgm:pt modelId="{995B0F09-DBC2-4BA7-B004-074FE844A91D}" type="pres">
      <dgm:prSet presAssocID="{8605D8F0-41D6-4C1E-A86E-4DA806AF007F}" presName="compNode" presStyleCnt="0"/>
      <dgm:spPr/>
    </dgm:pt>
    <dgm:pt modelId="{7F9F753A-3F4A-4E1C-8C34-5A6A5AE0AE33}" type="pres">
      <dgm:prSet presAssocID="{8605D8F0-41D6-4C1E-A86E-4DA806AF007F}" presName="node" presStyleLbl="node1" presStyleIdx="0" presStyleCnt="3">
        <dgm:presLayoutVars>
          <dgm:bulletEnabled val="1"/>
        </dgm:presLayoutVars>
      </dgm:prSet>
      <dgm:spPr/>
    </dgm:pt>
    <dgm:pt modelId="{B8AB41C5-DB95-4448-9FFA-05AE3DD21B31}" type="pres">
      <dgm:prSet presAssocID="{8605D8F0-41D6-4C1E-A86E-4DA806AF007F}" presName="invisiNode" presStyleLbl="node1" presStyleIdx="0" presStyleCnt="3"/>
      <dgm:spPr/>
    </dgm:pt>
    <dgm:pt modelId="{FC638A2E-315D-4FD8-B17B-316B9C9CBA5B}" type="pres">
      <dgm:prSet presAssocID="{8605D8F0-41D6-4C1E-A86E-4DA806AF007F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31000" b="-31000"/>
          </a:stretch>
        </a:blipFill>
      </dgm:spPr>
    </dgm:pt>
    <dgm:pt modelId="{260A6EFF-5973-4861-9B43-92F15DA77878}" type="pres">
      <dgm:prSet presAssocID="{A3D93492-DF16-4E23-84C5-E19456B94BA1}" presName="sibTrans" presStyleLbl="sibTrans2D1" presStyleIdx="0" presStyleCnt="0"/>
      <dgm:spPr/>
    </dgm:pt>
    <dgm:pt modelId="{06614A59-9148-4A74-8D8F-E0DA55E9B6C7}" type="pres">
      <dgm:prSet presAssocID="{AD73DD72-9145-4854-974F-1C0F684AE316}" presName="compNode" presStyleCnt="0"/>
      <dgm:spPr/>
    </dgm:pt>
    <dgm:pt modelId="{D52E71D4-FD9F-4087-A5C7-C48C58FA4600}" type="pres">
      <dgm:prSet presAssocID="{AD73DD72-9145-4854-974F-1C0F684AE316}" presName="node" presStyleLbl="node1" presStyleIdx="1" presStyleCnt="3">
        <dgm:presLayoutVars>
          <dgm:bulletEnabled val="1"/>
        </dgm:presLayoutVars>
      </dgm:prSet>
      <dgm:spPr/>
    </dgm:pt>
    <dgm:pt modelId="{C3FACA97-3EA3-457F-A64F-E0190FC52DA3}" type="pres">
      <dgm:prSet presAssocID="{AD73DD72-9145-4854-974F-1C0F684AE316}" presName="invisiNode" presStyleLbl="node1" presStyleIdx="1" presStyleCnt="3"/>
      <dgm:spPr/>
    </dgm:pt>
    <dgm:pt modelId="{3B1996DD-C538-4587-BE23-20499216A28A}" type="pres">
      <dgm:prSet presAssocID="{AD73DD72-9145-4854-974F-1C0F684AE316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5E2013A-0C38-4D03-95E1-FD6A785C3682}" type="pres">
      <dgm:prSet presAssocID="{A36F683D-CA7F-4FBF-8646-B71C9540FB9F}" presName="sibTrans" presStyleLbl="sibTrans2D1" presStyleIdx="0" presStyleCnt="0"/>
      <dgm:spPr/>
    </dgm:pt>
    <dgm:pt modelId="{5819000B-35A1-46F8-811E-5081D6D0E6C4}" type="pres">
      <dgm:prSet presAssocID="{3E5E3C4E-CD84-4760-BF19-7833ADEF2C05}" presName="compNode" presStyleCnt="0"/>
      <dgm:spPr/>
    </dgm:pt>
    <dgm:pt modelId="{704975D7-8A9E-40A7-8F1A-161CBEC78904}" type="pres">
      <dgm:prSet presAssocID="{3E5E3C4E-CD84-4760-BF19-7833ADEF2C05}" presName="node" presStyleLbl="node1" presStyleIdx="2" presStyleCnt="3">
        <dgm:presLayoutVars>
          <dgm:bulletEnabled val="1"/>
        </dgm:presLayoutVars>
      </dgm:prSet>
      <dgm:spPr/>
    </dgm:pt>
    <dgm:pt modelId="{53CE9394-D996-422B-82F1-3AED08E9637B}" type="pres">
      <dgm:prSet presAssocID="{3E5E3C4E-CD84-4760-BF19-7833ADEF2C05}" presName="invisiNode" presStyleLbl="node1" presStyleIdx="2" presStyleCnt="3"/>
      <dgm:spPr/>
    </dgm:pt>
    <dgm:pt modelId="{18A560AE-CEC3-4ADA-AF72-5B7B1378C7C0}" type="pres">
      <dgm:prSet presAssocID="{3E5E3C4E-CD84-4760-BF19-7833ADEF2C05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</dgm:spPr>
    </dgm:pt>
  </dgm:ptLst>
  <dgm:cxnLst>
    <dgm:cxn modelId="{73734C0B-CD02-4825-B659-56766A19B279}" type="presOf" srcId="{3E5E3C4E-CD84-4760-BF19-7833ADEF2C05}" destId="{704975D7-8A9E-40A7-8F1A-161CBEC78904}" srcOrd="0" destOrd="0" presId="urn:microsoft.com/office/officeart/2005/8/layout/pList2"/>
    <dgm:cxn modelId="{F5737931-8201-43D7-B4B9-E740BF81B8DF}" srcId="{AE10036F-EC36-4620-9FCA-B5413F8061F0}" destId="{3E5E3C4E-CD84-4760-BF19-7833ADEF2C05}" srcOrd="2" destOrd="0" parTransId="{6CD2108A-1D6B-477A-80C0-C5177D2B5B4D}" sibTransId="{67BD5829-C698-4B62-9088-3163DF64C23B}"/>
    <dgm:cxn modelId="{DC285073-DD44-49C1-8E49-93B763208B52}" type="presOf" srcId="{AE10036F-EC36-4620-9FCA-B5413F8061F0}" destId="{94AE3F9B-9C7F-4E53-8A67-908416E761E0}" srcOrd="0" destOrd="0" presId="urn:microsoft.com/office/officeart/2005/8/layout/pList2"/>
    <dgm:cxn modelId="{CC306875-3A9E-4F58-82D0-1D76D0CDF6AB}" type="presOf" srcId="{A36F683D-CA7F-4FBF-8646-B71C9540FB9F}" destId="{75E2013A-0C38-4D03-95E1-FD6A785C3682}" srcOrd="0" destOrd="0" presId="urn:microsoft.com/office/officeart/2005/8/layout/pList2"/>
    <dgm:cxn modelId="{F0A9ABB1-0D94-4DF9-AE6D-1A6E3E5BA810}" type="presOf" srcId="{AD73DD72-9145-4854-974F-1C0F684AE316}" destId="{D52E71D4-FD9F-4087-A5C7-C48C58FA4600}" srcOrd="0" destOrd="0" presId="urn:microsoft.com/office/officeart/2005/8/layout/pList2"/>
    <dgm:cxn modelId="{1C48C1BB-DE8A-42B4-BE80-E35A1C8DD47C}" srcId="{AE10036F-EC36-4620-9FCA-B5413F8061F0}" destId="{AD73DD72-9145-4854-974F-1C0F684AE316}" srcOrd="1" destOrd="0" parTransId="{92CE3DB1-40A9-4A89-ADF6-0F02E87D52AA}" sibTransId="{A36F683D-CA7F-4FBF-8646-B71C9540FB9F}"/>
    <dgm:cxn modelId="{513DAECA-CD92-481F-95D8-C9A414E55422}" type="presOf" srcId="{A3D93492-DF16-4E23-84C5-E19456B94BA1}" destId="{260A6EFF-5973-4861-9B43-92F15DA77878}" srcOrd="0" destOrd="0" presId="urn:microsoft.com/office/officeart/2005/8/layout/pList2"/>
    <dgm:cxn modelId="{5D235FEA-CCB0-429F-A607-8EDE72F4A8B3}" type="presOf" srcId="{8605D8F0-41D6-4C1E-A86E-4DA806AF007F}" destId="{7F9F753A-3F4A-4E1C-8C34-5A6A5AE0AE33}" srcOrd="0" destOrd="0" presId="urn:microsoft.com/office/officeart/2005/8/layout/pList2"/>
    <dgm:cxn modelId="{D9A42DED-FDF2-46E9-A5D1-91A98AD8125C}" srcId="{AE10036F-EC36-4620-9FCA-B5413F8061F0}" destId="{8605D8F0-41D6-4C1E-A86E-4DA806AF007F}" srcOrd="0" destOrd="0" parTransId="{B6FC148F-8211-42CE-8634-8FAB6350BD38}" sibTransId="{A3D93492-DF16-4E23-84C5-E19456B94BA1}"/>
    <dgm:cxn modelId="{377099A5-D628-48A7-B6FB-BD9D5F55549E}" type="presParOf" srcId="{94AE3F9B-9C7F-4E53-8A67-908416E761E0}" destId="{EA48AF53-2334-49EF-A90E-C46F82889643}" srcOrd="0" destOrd="0" presId="urn:microsoft.com/office/officeart/2005/8/layout/pList2"/>
    <dgm:cxn modelId="{3B22BFF7-02ED-4383-BF90-6F22ED47ACB1}" type="presParOf" srcId="{94AE3F9B-9C7F-4E53-8A67-908416E761E0}" destId="{10C74B9E-E6EA-4E16-BE89-78DEC541F27C}" srcOrd="1" destOrd="0" presId="urn:microsoft.com/office/officeart/2005/8/layout/pList2"/>
    <dgm:cxn modelId="{7E2DF56D-D2F9-456A-96AE-0EBA981D2DA0}" type="presParOf" srcId="{10C74B9E-E6EA-4E16-BE89-78DEC541F27C}" destId="{995B0F09-DBC2-4BA7-B004-074FE844A91D}" srcOrd="0" destOrd="0" presId="urn:microsoft.com/office/officeart/2005/8/layout/pList2"/>
    <dgm:cxn modelId="{9268CA2C-4A05-4A5E-ACB1-15F5A43EEBE4}" type="presParOf" srcId="{995B0F09-DBC2-4BA7-B004-074FE844A91D}" destId="{7F9F753A-3F4A-4E1C-8C34-5A6A5AE0AE33}" srcOrd="0" destOrd="0" presId="urn:microsoft.com/office/officeart/2005/8/layout/pList2"/>
    <dgm:cxn modelId="{F84A8C51-5501-4877-83F0-91EA0E03FAE6}" type="presParOf" srcId="{995B0F09-DBC2-4BA7-B004-074FE844A91D}" destId="{B8AB41C5-DB95-4448-9FFA-05AE3DD21B31}" srcOrd="1" destOrd="0" presId="urn:microsoft.com/office/officeart/2005/8/layout/pList2"/>
    <dgm:cxn modelId="{73EBD487-B9D5-46DF-9A2D-BA4310A665A0}" type="presParOf" srcId="{995B0F09-DBC2-4BA7-B004-074FE844A91D}" destId="{FC638A2E-315D-4FD8-B17B-316B9C9CBA5B}" srcOrd="2" destOrd="0" presId="urn:microsoft.com/office/officeart/2005/8/layout/pList2"/>
    <dgm:cxn modelId="{03E4D164-02E3-4F3C-96B8-F02DF8B0DB59}" type="presParOf" srcId="{10C74B9E-E6EA-4E16-BE89-78DEC541F27C}" destId="{260A6EFF-5973-4861-9B43-92F15DA77878}" srcOrd="1" destOrd="0" presId="urn:microsoft.com/office/officeart/2005/8/layout/pList2"/>
    <dgm:cxn modelId="{E7DFC345-86B4-4615-9F96-CCAFDFFB6F15}" type="presParOf" srcId="{10C74B9E-E6EA-4E16-BE89-78DEC541F27C}" destId="{06614A59-9148-4A74-8D8F-E0DA55E9B6C7}" srcOrd="2" destOrd="0" presId="urn:microsoft.com/office/officeart/2005/8/layout/pList2"/>
    <dgm:cxn modelId="{B3661574-296A-4A5B-BDC1-095BC762ADB3}" type="presParOf" srcId="{06614A59-9148-4A74-8D8F-E0DA55E9B6C7}" destId="{D52E71D4-FD9F-4087-A5C7-C48C58FA4600}" srcOrd="0" destOrd="0" presId="urn:microsoft.com/office/officeart/2005/8/layout/pList2"/>
    <dgm:cxn modelId="{83E277DB-ED17-46ED-AE5A-0D933A2E0E38}" type="presParOf" srcId="{06614A59-9148-4A74-8D8F-E0DA55E9B6C7}" destId="{C3FACA97-3EA3-457F-A64F-E0190FC52DA3}" srcOrd="1" destOrd="0" presId="urn:microsoft.com/office/officeart/2005/8/layout/pList2"/>
    <dgm:cxn modelId="{6C9EDD9A-90B3-4B3F-8CC7-D8584C3E4234}" type="presParOf" srcId="{06614A59-9148-4A74-8D8F-E0DA55E9B6C7}" destId="{3B1996DD-C538-4587-BE23-20499216A28A}" srcOrd="2" destOrd="0" presId="urn:microsoft.com/office/officeart/2005/8/layout/pList2"/>
    <dgm:cxn modelId="{E22DC56A-7605-47B2-9FAA-EBCFDC49A7A2}" type="presParOf" srcId="{10C74B9E-E6EA-4E16-BE89-78DEC541F27C}" destId="{75E2013A-0C38-4D03-95E1-FD6A785C3682}" srcOrd="3" destOrd="0" presId="urn:microsoft.com/office/officeart/2005/8/layout/pList2"/>
    <dgm:cxn modelId="{4ED88426-727E-4D2A-8F57-B7F40E54093B}" type="presParOf" srcId="{10C74B9E-E6EA-4E16-BE89-78DEC541F27C}" destId="{5819000B-35A1-46F8-811E-5081D6D0E6C4}" srcOrd="4" destOrd="0" presId="urn:microsoft.com/office/officeart/2005/8/layout/pList2"/>
    <dgm:cxn modelId="{35F1F360-9892-4928-8BD4-6F54478A74BD}" type="presParOf" srcId="{5819000B-35A1-46F8-811E-5081D6D0E6C4}" destId="{704975D7-8A9E-40A7-8F1A-161CBEC78904}" srcOrd="0" destOrd="0" presId="urn:microsoft.com/office/officeart/2005/8/layout/pList2"/>
    <dgm:cxn modelId="{99980307-A6AE-44B6-8F1D-B7021FE34C4D}" type="presParOf" srcId="{5819000B-35A1-46F8-811E-5081D6D0E6C4}" destId="{53CE9394-D996-422B-82F1-3AED08E9637B}" srcOrd="1" destOrd="0" presId="urn:microsoft.com/office/officeart/2005/8/layout/pList2"/>
    <dgm:cxn modelId="{34E3303C-9B13-4051-8231-11A7D4DC58D0}" type="presParOf" srcId="{5819000B-35A1-46F8-811E-5081D6D0E6C4}" destId="{18A560AE-CEC3-4ADA-AF72-5B7B1378C7C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8AF53-2334-49EF-A90E-C46F82889643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38A2E-315D-4FD8-B17B-316B9C9CBA5B}">
      <dsp:nvSpPr>
        <dsp:cNvPr id="0" name=""/>
        <dsp:cNvSpPr/>
      </dsp:nvSpPr>
      <dsp:spPr>
        <a:xfrm>
          <a:off x="246887" y="271557"/>
          <a:ext cx="2417445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31000" b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F753A-3F4A-4E1C-8C34-5A6A5AE0AE33}">
      <dsp:nvSpPr>
        <dsp:cNvPr id="0" name=""/>
        <dsp:cNvSpPr/>
      </dsp:nvSpPr>
      <dsp:spPr>
        <a:xfrm rot="10800000">
          <a:off x="24688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kern="1200" dirty="0"/>
            <a:t>El Servicio Nacional de Contratación Pública</a:t>
          </a:r>
        </a:p>
      </dsp:txBody>
      <dsp:txXfrm rot="10800000">
        <a:off x="321232" y="2036683"/>
        <a:ext cx="2268755" cy="2414934"/>
      </dsp:txXfrm>
    </dsp:sp>
    <dsp:sp modelId="{3B1996DD-C538-4587-BE23-20499216A28A}">
      <dsp:nvSpPr>
        <dsp:cNvPr id="0" name=""/>
        <dsp:cNvSpPr/>
      </dsp:nvSpPr>
      <dsp:spPr>
        <a:xfrm>
          <a:off x="2906077" y="271557"/>
          <a:ext cx="2417445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E71D4-FD9F-4087-A5C7-C48C58FA4600}">
      <dsp:nvSpPr>
        <dsp:cNvPr id="0" name=""/>
        <dsp:cNvSpPr/>
      </dsp:nvSpPr>
      <dsp:spPr>
        <a:xfrm rot="10800000">
          <a:off x="290607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kern="1200" dirty="0"/>
            <a:t>Las entidades contratantes junto con las demás instituciones y organismos públicos </a:t>
          </a:r>
        </a:p>
      </dsp:txBody>
      <dsp:txXfrm rot="10800000">
        <a:off x="2980422" y="2036683"/>
        <a:ext cx="2268755" cy="2414934"/>
      </dsp:txXfrm>
    </dsp:sp>
    <dsp:sp modelId="{18A560AE-CEC3-4ADA-AF72-5B7B1378C7C0}">
      <dsp:nvSpPr>
        <dsp:cNvPr id="0" name=""/>
        <dsp:cNvSpPr/>
      </dsp:nvSpPr>
      <dsp:spPr>
        <a:xfrm>
          <a:off x="5565267" y="271557"/>
          <a:ext cx="2417445" cy="14935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975D7-8A9E-40A7-8F1A-161CBEC78904}">
      <dsp:nvSpPr>
        <dsp:cNvPr id="0" name=""/>
        <dsp:cNvSpPr/>
      </dsp:nvSpPr>
      <dsp:spPr>
        <a:xfrm rot="10800000">
          <a:off x="556526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100" kern="1200" dirty="0"/>
            <a:t>Proveedores y/o contratistas, </a:t>
          </a:r>
        </a:p>
      </dsp:txBody>
      <dsp:txXfrm rot="10800000">
        <a:off x="5639612" y="2036683"/>
        <a:ext cx="2268755" cy="2414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15:29:48.7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79 0,'2170'-79'0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15:30:53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21389,'1614'0'0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3T15:31:01.8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1 107,'6'-5,"0"0,1 1,-1 0,1 0,0 0,1 1,-1 0,0 0,1 1,11-2,7-1,47-2,82-5,102-2,-135 16,162-4,-193-11,-60 7,60-3,14 10,-82-1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15:31:11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0 107 24575,'127'-6'0,"0"-7"0,145-32 0,-245 40 0,45-4 0,1 4 0,136 6 0,-70 2 0,405-3 0,-514-1 0,-1-2 0,31-7 0,-29 5 0,57-4 0,269 10-1365,-328-1-5461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15:31:23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24575,'1528'0'0,"-1494"-2"0,47-8 0,13-1 0,323 7 22,-240 5-1409,-154-1-5439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15:31:24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24575,'2089'0'-1365,"-2052"0"-5461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15:32:51.4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15:32:52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15:32:53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15:32:55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15:32:55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3T15:29:54.4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84,'405'-20,"-341"15,-37 4,1-2,-1 0,0-2,33-10,-33 7,1 1,-1 1,1 2,42-2,117 7,-72 2,805-3,-898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3T16:15:50.5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0 101,'4960'0,"-4493"-13,12-1,-199 16,303-4,-325-11,40-1,546 0,-115-19,132 39,-696 14,96 4,-146-23,424 23,-270-2,285-15,-375-8,325-2,584 5,-120 24,-266 0,75 1,-502-29,128 5,-250 6,223 8,980-16,-660-3,-427-11,2-1,-147 14,473-20,-490 14,-75 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16:15:52.8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53 0,'6006'-53'0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3T16:16:17.6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0 212,'1'-1,"0"0,0 0,0 0,0 0,0-1,0 2,0-1,0 0,0 0,1 0,-1 0,0 1,1-1,-1 1,0-1,1 1,-1 0,1-1,-1 1,1 0,-1 0,0 0,3 0,2-1,95-20,1-2,-1 4,2 5,118-1,1909 20,-1160-8,-525 6,475-7,-569-21,28-2,1107 25,-746 4,1402-2,-1683-13,22-1,2492 15,-2931-3,48-8,12-1,273 7,-226 5,-112-1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3T16:16:57.7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83,'10'-1,"-1"0,0 0,0-2,0 1,0-1,14-6,26-8,18 7,1 2,0 4,129 7,-53 0,253-3,471 3,-9 40,-171 73,-634-104,-20-6,0-2,1-1,-1-2,40-3,136-23,-20 1,643-7,947 31,-1720-3,-2-3,100-23,42-5,89-11,-205 34,0 4,169 7,-115 3,3756-3,-3600 14,19-1,-285-13,17-1,0 1,0 3,82 15,-61-5,131 8,-181-20,154 24,-116-15,106 6,353-17,-491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3T16:17:05.6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0,'13214'0,"-12880"14,26 0,1133-15,-1018 41,-324-20,204 0,-237-21,-91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3T16:17:09.1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0 136,'0'0,"1"-1,-1 0,0 1,0-1,0 1,1-1,-1 0,0 1,1-1,-1 1,1-1,-1 1,1-1,-1 1,1 0,-1-1,1 1,-1 0,1-1,-1 1,1 0,0-1,-1 1,1 0,-1 0,1 0,1 0,23-5,-19 5,510-14,-337 16,3747-1,-3723-11,-57 0,986 2,-667 10,890-2,-904-22,-184 4,-151 13,346-21,247 14,-422 15,1287-3,-1237 15,-74-1,17-4,245 5,-275-1,7-1,2422-14,-2490 14,-75-2,-76-9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3T16:17:20.6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0 107,'4329'0,"-3244"-14,18 0,833 15,-1546-14,25 0,48 0,-1-1,760 15,-1169-3,54-10,34-1,-109 12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16:17:25.6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0,'20268'0'0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3T16:21:50.2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0,'5242'0,"-5219"0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3T16:22:01.0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56,'13'-1,"1"0,-1-1,19-5,32-5,121 5,60-6,290 0,-352 16,1011-3,-762 14,-90-1,1376-10,-869-6,3520 3,-4335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15:30:00.2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0,'1429'52'0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3T16:22:20.3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0 266,'4652'0,"-3575"-67,-225 27,2776 45,-1992-8,-1033-13,798 2,-883 17,-401-2,170-4,-221-1,0-3,85-20,-112 20,1 2,0 2,81 2,-53 2,307 3,361-6,-668-4,90-18,-11 0,124 3,291 15,-310 8,2801-2,-3031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3T16:22:22.9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0,'50'14,"1"-3,0-1,63 2,-74-8,1417 89,971-42,-757-25,1472-6,-2087-23,9602 3,-10635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3T16:22:24.3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29,'0'0,"0"-1,1 0,-1 0,0 1,0-1,0 0,1 1,-1-1,0 0,1 1,-1-1,1 0,-1 1,1-1,-1 1,1-1,-1 1,1-1,-1 1,1-1,0 1,-1 0,1-1,0 1,-1 0,1-1,0 1,0 0,26-5,-24 5,184-9,302 25,-469-15,1560 66,-1199-66,-247-1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3T16:25:05.2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82,'1380'0,"-1155"-14,13 0,2201 15,-2229-14,6-1,-54 16,177-4,-22-23,-235 22,-1 4,115 16,-102-7,-1-4,129-8,-70-1,5027 2,-2575 2,-2440 12,-16 0,737-11,-453-4,-204 16,-78-3,13-2,423 11,-270-8,-83 0,-30-8,286 10,-44-2,-401-8,67 15,24 3,443-13,-339-12,1421 3,-1625-1,53-11,21 0,203 10,-179 3,-90-1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3T16:25:16.5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0 238,'940'3,"989"-6,-636-82,-1152 67,67-6,87 15,-114 6,298-42,-382 30,136-2,95 18,-174 1,-103-1,468-17,-401 9,0 4,140 17,52-1,-242-9,0 2,104 24,36 5,-36-11,-71-9,162 4,75-4,188-5,-149-9,-124 23,-38-2,363-14,69 6,101-1,-463-16,1524 3,-1769 2,1 2,68 16,-61-10,54 4,19-8,-51-3,0 2,90 19,-92-13,1-3,0-3,126-8,-72 1,183 15,7 0,2643-16,-1525 5,-1060-4,384 5,-686 1,-10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3T16:25:25.4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0 135,'2970'0,"-1889"-28,-731-2,-203 15,367 5,-326 13,-4-2,237-1,-370-4,89-19,-90 13,1 2,57-1,1028 8,-516 3,-547 2,115 19,-116-11,132 4,-15-14,165-7,-133-20,25-2,294 25,-272 4,-246-2,94 0,129 17,180 46,341 38,-397-96,-61-5,-194 13,14 1,-55-13,370 18,129 36,-197-46,-61-4,710 13,-670-21,985 3,-1153-13,-3-1,-81 14,362-14,205 1,-412 15,1575-2,-1752-4,-1-4,150-35,-200 36,18 0,0 1,54 1,-49 4,85-14,-98 9,0 3,57 1,-83 2,14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3T16:25:28.1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0 161,'506'2,"584"-4,-799-12,38 1,-85 13,572-20,-444 1,-168 11,190-14,283-14,-561 24,51-3,788 13,-474 4,-458-2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16:25:43.2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0 158 0,'21774'-158'0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16:25:47.5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80 0,'2196'-80'0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3T17:35:08.0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15:30:03.6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0,'3388'0'0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3T17:35:11.2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0,'9'1,"-1"0,1 1,-1 0,1 1,-1 0,0 0,14 7,20 8,92 22,2-5,244 28,282-14,-600-46,817 5,-519-11,4937 3,-4908-24,-91 2,539 13,8 1,779-8,-1470 16,125-12,-40 0,1712 7,-1062 7,-710-15,-21 1,701 31,-323-7,-20-1,-192-1,408 32,-596-32,158-7,-145-5,-126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3T17:35:13.4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31,'5'-3,"0"0,1 0,-1 0,0 1,1 0,0 0,0 0,-1 1,1-1,0 1,0 1,0-1,0 1,12 1,1-1,884-6,-524 8,4903-1,3389-1,-7586 33,-657-15,61 6,283 8,-647-31,697 34,-607-18,263-14,-256-6,-8 2,-196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3T17:35:15.2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0 108,'3212'0,"-3025"-1,-1-8,290-52,-471 60,48-11,0 3,1 2,62 0,227 8,-321-1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7-03T17:35:22.1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0,'1416'20,"-710"-14,-601-6,182 23,-118-5,3-2,210 9,2403-27,-2745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15:30:20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 23221,'2143'-26'0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15:30:29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23336,'1217'-27'0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15:30:32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 24575,'252'2'0,"269"-5"0,-481 0 0,0-2 0,45-12 0,-45 8 0,74-7 0,214 13 31,-185 4-1427,-119-1-5430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15:30:39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24575,'0'-1'0,"1"1"0,-1-1 0,0 0 0,0 0 0,1 1 0,-1-1 0,0 0 0,1 0 0,-1 1 0,1-1 0,-1 0 0,1 1 0,-1-1 0,1 1 0,-1-1 0,1 1 0,0-1 0,-1 1 0,1-1 0,0 1 0,-1-1 0,1 1 0,0 0 0,0-1 0,-1 1 0,1 0 0,1 0 0,26-5 0,-23 4 0,130-8 0,152 9 0,-125 2 0,1551-1 0,-1651-5-1365,-37-2-5461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15:30:47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53 24575,'63'-16'0,"48"5"0,211 8 0,-168 6 0,3117-3 0,-3124-12 131,-42 1-1627,-65 9-5330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0C321-C9E0-48FC-94C0-C9940B19C448}" type="datetimeFigureOut">
              <a:rPr lang="es-EC" smtClean="0"/>
              <a:t>8/7/2025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593EC-2DEE-4F14-BD42-9607DAB5F4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539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Logotipo&#10;&#10;El contenido generado por IA puede ser incorrecto.">
            <a:extLst>
              <a:ext uri="{FF2B5EF4-FFF2-40B4-BE49-F238E27FC236}">
                <a16:creationId xmlns:a16="http://schemas.microsoft.com/office/drawing/2014/main" id="{B001F650-676E-9D6A-6239-284ED82183C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</a:blip>
          <a:stretch>
            <a:fillRect/>
          </a:stretch>
        </p:blipFill>
        <p:spPr>
          <a:xfrm>
            <a:off x="7326304" y="5127336"/>
            <a:ext cx="1721279" cy="15941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customXml" Target="../ink/ink39.xml"/><Relationship Id="rId7" Type="http://schemas.openxmlformats.org/officeDocument/2006/relationships/customXml" Target="../ink/ink41.xml"/><Relationship Id="rId12" Type="http://schemas.openxmlformats.org/officeDocument/2006/relationships/image" Target="../media/image8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customXml" Target="../ink/ink43.xml"/><Relationship Id="rId5" Type="http://schemas.openxmlformats.org/officeDocument/2006/relationships/customXml" Target="../ink/ink40.xml"/><Relationship Id="rId10" Type="http://schemas.openxmlformats.org/officeDocument/2006/relationships/image" Target="../media/image79.png"/><Relationship Id="rId4" Type="http://schemas.openxmlformats.org/officeDocument/2006/relationships/image" Target="../media/image76.png"/><Relationship Id="rId9" Type="http://schemas.openxmlformats.org/officeDocument/2006/relationships/customXml" Target="../ink/ink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21" Type="http://schemas.openxmlformats.org/officeDocument/2006/relationships/image" Target="../media/image14.png"/><Relationship Id="rId34" Type="http://schemas.openxmlformats.org/officeDocument/2006/relationships/customXml" Target="../ink/ink16.xml"/><Relationship Id="rId7" Type="http://schemas.openxmlformats.org/officeDocument/2006/relationships/image" Target="../media/image7.png"/><Relationship Id="rId12" Type="http://schemas.openxmlformats.org/officeDocument/2006/relationships/customXml" Target="../ink/ink5.xml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2" Type="http://schemas.openxmlformats.org/officeDocument/2006/relationships/image" Target="../media/image4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customXml" Target="../ink/ink19.xml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customXml" Target="../ink/ink13.xml"/><Relationship Id="rId36" Type="http://schemas.openxmlformats.org/officeDocument/2006/relationships/customXml" Target="../ink/ink18.xml"/><Relationship Id="rId10" Type="http://schemas.openxmlformats.org/officeDocument/2006/relationships/customXml" Target="../ink/ink4.xml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" Type="http://schemas.openxmlformats.org/officeDocument/2006/relationships/customXml" Target="../ink/ink1.xml"/><Relationship Id="rId9" Type="http://schemas.openxmlformats.org/officeDocument/2006/relationships/image" Target="../media/image8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7.png"/><Relationship Id="rId30" Type="http://schemas.openxmlformats.org/officeDocument/2006/relationships/customXml" Target="../ink/ink14.xml"/><Relationship Id="rId35" Type="http://schemas.openxmlformats.org/officeDocument/2006/relationships/customXml" Target="../ink/ink17.xml"/><Relationship Id="rId8" Type="http://schemas.openxmlformats.org/officeDocument/2006/relationships/customXml" Target="../ink/ink3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customXml" Target="../ink/ink25.xml"/><Relationship Id="rId18" Type="http://schemas.openxmlformats.org/officeDocument/2006/relationships/image" Target="../media/image34.png"/><Relationship Id="rId3" Type="http://schemas.openxmlformats.org/officeDocument/2006/relationships/customXml" Target="../ink/ink20.xml"/><Relationship Id="rId7" Type="http://schemas.openxmlformats.org/officeDocument/2006/relationships/customXml" Target="../ink/ink22.xml"/><Relationship Id="rId12" Type="http://schemas.openxmlformats.org/officeDocument/2006/relationships/image" Target="../media/image38.png"/><Relationship Id="rId17" Type="http://schemas.openxmlformats.org/officeDocument/2006/relationships/customXml" Target="../ink/ink27.xml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customXml" Target="../ink/ink24.xml"/><Relationship Id="rId5" Type="http://schemas.openxmlformats.org/officeDocument/2006/relationships/customXml" Target="../ink/ink21.xml"/><Relationship Id="rId15" Type="http://schemas.openxmlformats.org/officeDocument/2006/relationships/customXml" Target="../ink/ink26.xml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openxmlformats.org/officeDocument/2006/relationships/customXml" Target="../ink/ink23.xml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customXml" Target="../ink/ink28.xml"/><Relationship Id="rId7" Type="http://schemas.openxmlformats.org/officeDocument/2006/relationships/customXml" Target="../ink/ink30.xml"/><Relationship Id="rId12" Type="http://schemas.openxmlformats.org/officeDocument/2006/relationships/image" Target="../media/image4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ustomXml" Target="../ink/ink32.xml"/><Relationship Id="rId5" Type="http://schemas.openxmlformats.org/officeDocument/2006/relationships/customXml" Target="../ink/ink29.xml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customXml" Target="../ink/ink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customXml" Target="../ink/ink38.xml"/><Relationship Id="rId3" Type="http://schemas.openxmlformats.org/officeDocument/2006/relationships/customXml" Target="../ink/ink33.xml"/><Relationship Id="rId7" Type="http://schemas.openxmlformats.org/officeDocument/2006/relationships/customXml" Target="../ink/ink35.xml"/><Relationship Id="rId12" Type="http://schemas.openxmlformats.org/officeDocument/2006/relationships/image" Target="../media/image5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customXml" Target="../ink/ink37.xml"/><Relationship Id="rId5" Type="http://schemas.openxmlformats.org/officeDocument/2006/relationships/customXml" Target="../ink/ink34.xml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customXml" Target="../ink/ink36.xml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DC9F9100-219B-1C90-72BE-D2E71702148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51A4B27-D324-9920-4C0D-F35C4A38D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92" y="131266"/>
            <a:ext cx="7559815" cy="639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05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380D52-0D5E-7EBF-EE37-FF69F8C7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2800" b="1" dirty="0">
                <a:latin typeface="Sitka Banner" panose="02000505000000020004" pitchFamily="2" charset="0"/>
              </a:rPr>
              <a:t>Causales de suspensión del RUP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4892A8C-EEC6-C376-F56B-CE6063DF1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810" y="1672125"/>
            <a:ext cx="7554379" cy="4382112"/>
          </a:xfrm>
        </p:spPr>
      </p:pic>
    </p:spTree>
    <p:extLst>
      <p:ext uri="{BB962C8B-B14F-4D97-AF65-F5344CB8AC3E}">
        <p14:creationId xmlns:p14="http://schemas.microsoft.com/office/powerpoint/2010/main" val="414793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277D0-1FD6-0663-8B5F-914D4D18A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49B49-526C-50CD-937C-C2C40FFB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2800" b="1" dirty="0">
                <a:latin typeface="Sitka Banner" panose="02000505000000020004" pitchFamily="2" charset="0"/>
              </a:rPr>
              <a:t>Portal de Contratación Pública</a:t>
            </a: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46CD8EB8-FB27-EC15-A4E3-78A85D565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8431043-45FD-53E8-5255-91682913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29736"/>
            <a:ext cx="7630590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2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DB023-0E5B-882B-CE4B-5D7FE6518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26ED0-3ACC-8124-A1B3-5738BF83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2800" b="1" dirty="0">
                <a:latin typeface="Sitka Banner" panose="02000505000000020004" pitchFamily="2" charset="0"/>
              </a:rPr>
              <a:t>Necesidad y planificación.-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F538457D-E75D-674C-3DD1-9FA8E2246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079" y="2333149"/>
            <a:ext cx="8363115" cy="2534601"/>
          </a:xfrm>
        </p:spPr>
      </p:pic>
    </p:spTree>
    <p:extLst>
      <p:ext uri="{BB962C8B-B14F-4D97-AF65-F5344CB8AC3E}">
        <p14:creationId xmlns:p14="http://schemas.microsoft.com/office/powerpoint/2010/main" val="126303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2422A-A661-F024-28E5-721369C3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6600" b="1" dirty="0">
                <a:latin typeface="Sitka Banner" panose="02000505000000020004" pitchFamily="2" charset="0"/>
              </a:rPr>
              <a:t>Se elimina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A9A8E9-96C8-0277-2BE8-E33DB59E3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Art. 22.1.- Procedimiento para la obtención </a:t>
            </a:r>
            <a:r>
              <a:rPr lang="es-419" b="1" dirty="0"/>
              <a:t>del informe de pertinencia </a:t>
            </a:r>
            <a:r>
              <a:rPr lang="es-419" dirty="0"/>
              <a:t>y favorabilidad previo a las contrataciones públicas</a:t>
            </a:r>
          </a:p>
        </p:txBody>
      </p:sp>
    </p:spTree>
    <p:extLst>
      <p:ext uri="{BB962C8B-B14F-4D97-AF65-F5344CB8AC3E}">
        <p14:creationId xmlns:p14="http://schemas.microsoft.com/office/powerpoint/2010/main" val="154634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2E164-0E61-BD9A-D671-C465DE71D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0F3F54-F9D5-5F55-3D82-E1C5BDFD0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3238"/>
            <a:ext cx="5210175" cy="1143000"/>
          </a:xfrm>
        </p:spPr>
        <p:txBody>
          <a:bodyPr>
            <a:normAutofit fontScale="90000"/>
          </a:bodyPr>
          <a:lstStyle/>
          <a:p>
            <a:r>
              <a:rPr lang="es-419" sz="2800" b="1" dirty="0">
                <a:latin typeface="Sitka Banner" panose="02000505000000020004" pitchFamily="2" charset="0"/>
              </a:rPr>
              <a:t>Criterios para la priorización de la producción nacional en la compra pública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EEAA6E6-B080-A68F-BE2B-351ECE08B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1712" y="274638"/>
            <a:ext cx="2066925" cy="22098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A5C75D3-6F55-B6B0-A521-A5D461FFD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69" y="2877266"/>
            <a:ext cx="7768681" cy="270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33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75627-25E7-40C2-69A8-203EC60FB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9ACD7F-EDC9-67DA-9AAA-CC14A948C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3238"/>
            <a:ext cx="5210175" cy="1143000"/>
          </a:xfrm>
        </p:spPr>
        <p:txBody>
          <a:bodyPr>
            <a:normAutofit/>
          </a:bodyPr>
          <a:lstStyle/>
          <a:p>
            <a:r>
              <a:rPr lang="es-419" sz="2800" b="1" dirty="0">
                <a:latin typeface="Sitka Banner" panose="02000505000000020004" pitchFamily="2" charset="0"/>
              </a:rPr>
              <a:t>Consultoría Procedimiento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C13AD02-FFEA-9102-6C30-2ECE12B32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274" y="1234716"/>
            <a:ext cx="2962853" cy="192905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FB1E927-E71A-1364-D646-1BDE61037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08" y="3359824"/>
            <a:ext cx="8345583" cy="166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87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FA5CA-2654-7395-02A7-21D8C3C73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80E8E-ECD3-79BD-8A4F-F974E549C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950913"/>
            <a:ext cx="4710853" cy="1143000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Sitka Banner" panose="02000505000000020004" pitchFamily="2" charset="0"/>
              </a:rPr>
              <a:t>Catálogo Electrónico</a:t>
            </a:r>
            <a:endParaRPr lang="es-419" sz="2800" b="1" dirty="0">
              <a:latin typeface="Sitka Banner" panose="02000505000000020004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4727B0-F15F-EE77-EC2E-D1B2149F0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50" y="3425032"/>
            <a:ext cx="7535327" cy="15908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904ED82-3E93-D518-C29E-FFF757F99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530" y="631031"/>
            <a:ext cx="3518747" cy="247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32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DA3ED-C414-82BC-A58D-D8C5B57AC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1D70F-E184-8658-FC8E-70F48BF1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950913"/>
            <a:ext cx="4710853" cy="1143000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Sitka Banner" panose="02000505000000020004" pitchFamily="2" charset="0"/>
              </a:rPr>
              <a:t>Obligación de Compra en Catálogo Electrónico</a:t>
            </a:r>
            <a:endParaRPr lang="es-419" sz="2800" b="1" dirty="0">
              <a:latin typeface="Sitka Banner" panose="02000505000000020004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67D570-DB0D-488C-3B0B-3F1A45CFC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955" y="559406"/>
            <a:ext cx="3518747" cy="24741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31C5313-9611-44A2-8062-4988DF6FC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87" y="3033525"/>
            <a:ext cx="7592485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66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FF602-2DA1-60D2-73A8-6CFF0A48B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1A444-04A9-5CEA-79D5-482FC963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950913"/>
            <a:ext cx="4710853" cy="1143000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Sitka Banner" panose="02000505000000020004" pitchFamily="2" charset="0"/>
              </a:rPr>
              <a:t>Subasta Inversa Electrónica</a:t>
            </a:r>
            <a:endParaRPr lang="es-419" sz="2800" b="1" dirty="0">
              <a:latin typeface="Sitka Banner" panose="02000505000000020004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359A522-27E1-3262-5427-D567044E3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9" y="3033525"/>
            <a:ext cx="7497221" cy="2905530"/>
          </a:xfrm>
          <a:prstGeom prst="rect">
            <a:avLst/>
          </a:prstGeom>
        </p:spPr>
      </p:pic>
      <p:pic>
        <p:nvPicPr>
          <p:cNvPr id="1026" name="Picture 2" descr="Presentación de PowerPoint">
            <a:extLst>
              <a:ext uri="{FF2B5EF4-FFF2-40B4-BE49-F238E27FC236}">
                <a16:creationId xmlns:a16="http://schemas.microsoft.com/office/drawing/2014/main" id="{D91BB311-F989-500E-0764-C5D4265E6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641350"/>
            <a:ext cx="2918923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95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0311B-19B4-692A-E705-8230C68BF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90646-3D30-DFDD-6AB0-7DD661016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950913"/>
            <a:ext cx="4710853" cy="1143000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Sitka Banner" panose="02000505000000020004" pitchFamily="2" charset="0"/>
              </a:rPr>
              <a:t>Licitación</a:t>
            </a:r>
            <a:endParaRPr lang="es-419" sz="2800" b="1" dirty="0">
              <a:latin typeface="Sitka Banner" panose="02000505000000020004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F7073D7-680D-228D-EB89-1CA9C440F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26" y="3096820"/>
            <a:ext cx="7506748" cy="2810267"/>
          </a:xfrm>
          <a:prstGeom prst="rect">
            <a:avLst/>
          </a:prstGeom>
        </p:spPr>
      </p:pic>
      <p:pic>
        <p:nvPicPr>
          <p:cNvPr id="2050" name="Picture 2" descr="Más allá de la licitación: El reto de la última milla en las compras  públicas">
            <a:extLst>
              <a:ext uri="{FF2B5EF4-FFF2-40B4-BE49-F238E27FC236}">
                <a16:creationId xmlns:a16="http://schemas.microsoft.com/office/drawing/2014/main" id="{4E3D2BE0-E8D8-5434-A1BA-4E4D16404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79438"/>
            <a:ext cx="4117974" cy="20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84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6718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C" sz="3200" b="1" dirty="0">
                <a:latin typeface="Sitka Banner" panose="02000505000000020004" pitchFamily="2" charset="0"/>
              </a:rPr>
              <a:t>Transporte de correo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744816"/>
          </a:xfrm>
        </p:spPr>
        <p:txBody>
          <a:bodyPr>
            <a:normAutofit/>
          </a:bodyPr>
          <a:lstStyle/>
          <a:p>
            <a:pPr lvl="3"/>
            <a:endParaRPr lang="es-EC" sz="800" dirty="0">
              <a:latin typeface="Sitka Banner" panose="02000505000000020004" pitchFamily="2" charset="0"/>
            </a:endParaRPr>
          </a:p>
          <a:p>
            <a:endParaRPr lang="es-MX" sz="2000" dirty="0">
              <a:latin typeface="Sitka Banner" panose="02000505000000020004" pitchFamily="2" charset="0"/>
            </a:endParaRPr>
          </a:p>
          <a:p>
            <a:endParaRPr lang="es-EC" sz="2000" b="1" dirty="0">
              <a:latin typeface="Sitka Banner" panose="02000505000000020004" pitchFamily="2" charset="0"/>
            </a:endParaRPr>
          </a:p>
          <a:p>
            <a:endParaRPr lang="es-EC" sz="2000" b="1" dirty="0">
              <a:latin typeface="Sitka Banner" panose="02000505000000020004" pitchFamily="2" charset="0"/>
            </a:endParaRPr>
          </a:p>
          <a:p>
            <a:r>
              <a:rPr lang="es-EC" sz="2000" b="1" dirty="0">
                <a:latin typeface="Sitka Banner" panose="02000505000000020004" pitchFamily="2" charset="0"/>
              </a:rPr>
              <a:t>Art. 2 el numeral 7, se elimina</a:t>
            </a:r>
          </a:p>
          <a:p>
            <a:endParaRPr lang="es-EC" sz="2000" b="1" dirty="0">
              <a:latin typeface="Sitka Banner" panose="02000505000000020004" pitchFamily="2" charset="0"/>
            </a:endParaRPr>
          </a:p>
          <a:p>
            <a:endParaRPr lang="es-419" sz="2000" dirty="0">
              <a:latin typeface="Sitka Banner" panose="02000505000000020004" pitchFamily="2" charset="0"/>
            </a:endParaRPr>
          </a:p>
          <a:p>
            <a:endParaRPr lang="es-419" sz="2000" dirty="0">
              <a:latin typeface="Sitka Banner" panose="02000505000000020004" pitchFamily="2" charset="0"/>
            </a:endParaRPr>
          </a:p>
          <a:p>
            <a:endParaRPr sz="2000" dirty="0">
              <a:latin typeface="Sitka Banner" panose="02000505000000020004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05A4DF-6C2A-6644-58FB-D2EE1E1A26F5}"/>
              </a:ext>
            </a:extLst>
          </p:cNvPr>
          <p:cNvSpPr txBox="1"/>
          <p:nvPr/>
        </p:nvSpPr>
        <p:spPr>
          <a:xfrm>
            <a:off x="714375" y="2057400"/>
            <a:ext cx="71437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419" dirty="0"/>
          </a:p>
          <a:p>
            <a:pPr algn="just"/>
            <a:endParaRPr lang="es-419" dirty="0"/>
          </a:p>
          <a:p>
            <a:pPr algn="just"/>
            <a:endParaRPr lang="es-419" dirty="0"/>
          </a:p>
          <a:p>
            <a:pPr algn="just"/>
            <a:endParaRPr lang="es-419" dirty="0"/>
          </a:p>
          <a:p>
            <a:pPr algn="just"/>
            <a:r>
              <a:rPr lang="es-419" dirty="0"/>
              <a:t>Los de transporte de correo internacional y los de transporte interno de correo, que se regirán por los convenios internacionales, o las disposiciones legales y reglamentarias dictadas para el efecto, según corresponda;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9C4D2A7-FDE4-1C70-B893-9EBDC42E8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537" y="591464"/>
            <a:ext cx="2852976" cy="228465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154B8-038D-46AB-A09F-F4E3B01A1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A1F2C-C573-6717-A277-550CD331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950913"/>
            <a:ext cx="4710853" cy="1143000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Sitka Banner" panose="02000505000000020004" pitchFamily="2" charset="0"/>
              </a:rPr>
              <a:t>Ínfima Cuantía</a:t>
            </a:r>
            <a:endParaRPr lang="es-419" sz="2800" b="1" dirty="0">
              <a:latin typeface="Sitka Banner" panose="02000505000000020004" pitchFamily="2" charset="0"/>
            </a:endParaRPr>
          </a:p>
        </p:txBody>
      </p:sp>
      <p:pic>
        <p:nvPicPr>
          <p:cNvPr id="2050" name="Picture 2" descr="Más allá de la licitación: El reto de la última milla en las compras  públicas">
            <a:extLst>
              <a:ext uri="{FF2B5EF4-FFF2-40B4-BE49-F238E27FC236}">
                <a16:creationId xmlns:a16="http://schemas.microsoft.com/office/drawing/2014/main" id="{364D2ACF-456E-D81F-682B-16D4A6D99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09" y="817563"/>
            <a:ext cx="4117974" cy="20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8C2511-EA6D-5BB5-AEEF-35BFED756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67" y="3305021"/>
            <a:ext cx="7640116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46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29914-FD38-9F07-10FD-1350B6B92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84B8A-887A-386E-D897-E400EED2E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950913"/>
            <a:ext cx="4710853" cy="1143000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Sitka Banner" panose="02000505000000020004" pitchFamily="2" charset="0"/>
              </a:rPr>
              <a:t>Feria Inclusiva</a:t>
            </a:r>
            <a:endParaRPr lang="es-419" sz="2800" b="1" dirty="0">
              <a:latin typeface="Sitka Banner" panose="02000505000000020004" pitchFamily="2" charset="0"/>
            </a:endParaRPr>
          </a:p>
        </p:txBody>
      </p:sp>
      <p:pic>
        <p:nvPicPr>
          <p:cNvPr id="2050" name="Picture 2" descr="Más allá de la licitación: El reto de la última milla en las compras  públicas">
            <a:extLst>
              <a:ext uri="{FF2B5EF4-FFF2-40B4-BE49-F238E27FC236}">
                <a16:creationId xmlns:a16="http://schemas.microsoft.com/office/drawing/2014/main" id="{DC157D3D-FF8D-F39E-10DF-22A2D97CB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84" y="322263"/>
            <a:ext cx="4117974" cy="205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974DA7D-806E-6FEA-EEF0-B84EC1DD6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68" y="2722563"/>
            <a:ext cx="7027007" cy="318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58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A4C0F-E426-D47E-C7D0-AB91BD40F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6051-7CDC-F628-3392-FF869293F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2263"/>
            <a:ext cx="4710853" cy="1143000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Sitka Banner" panose="02000505000000020004" pitchFamily="2" charset="0"/>
              </a:rPr>
              <a:t>Adquisición de Bienes Inmuebles</a:t>
            </a:r>
            <a:endParaRPr lang="es-419" sz="2800" b="1" dirty="0">
              <a:latin typeface="Sitka Banner" panose="02000505000000020004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55CCA9-7A96-84A4-0228-505A821CEC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26"/>
          <a:stretch>
            <a:fillRect/>
          </a:stretch>
        </p:blipFill>
        <p:spPr>
          <a:xfrm>
            <a:off x="585271" y="1600200"/>
            <a:ext cx="6882329" cy="463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98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E28D0-B9E9-A745-AC08-ADE868373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4F1C16-9247-1C11-A562-C2AD58FCE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2263"/>
            <a:ext cx="4710853" cy="1143000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Sitka Banner" panose="02000505000000020004" pitchFamily="2" charset="0"/>
              </a:rPr>
              <a:t>Adquisición de Bienes Inmuebles</a:t>
            </a:r>
            <a:endParaRPr lang="es-419" sz="2800" b="1" dirty="0">
              <a:latin typeface="Sitka Banner" panose="02000505000000020004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88EAE6-745E-33A8-897B-801B71E22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90" y="1780874"/>
            <a:ext cx="7659169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31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5197B-1B1C-BF12-E963-44D54D799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4DE1B-860A-D7FD-FAB8-3583C0416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375959"/>
            <a:ext cx="4710853" cy="1143000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Sitka Banner" panose="02000505000000020004" pitchFamily="2" charset="0"/>
              </a:rPr>
              <a:t>Estipulaciones del Contrato</a:t>
            </a:r>
            <a:endParaRPr lang="es-419" sz="2800" b="1" dirty="0">
              <a:latin typeface="Sitka Banner" panose="02000505000000020004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43243B-75B7-EE36-7507-1F155395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02" y="1919009"/>
            <a:ext cx="7487695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47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93032-49B2-89CF-A98D-68F569C67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44113-CDF4-B3CA-AE83-A1D8ED08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61659"/>
            <a:ext cx="4710853" cy="1143000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Sitka Banner" panose="02000505000000020004" pitchFamily="2" charset="0"/>
              </a:rPr>
              <a:t>Cláusulas Obligatorias</a:t>
            </a:r>
            <a:endParaRPr lang="es-419" sz="2800" b="1" dirty="0">
              <a:latin typeface="Sitka Banner" panose="02000505000000020004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15ACB2-D2F4-5D19-0D73-2E5DB96E1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11" y="1092004"/>
            <a:ext cx="6939490" cy="550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73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8001E-9074-C39E-B8A6-9FE664716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04812-710B-FA88-4B84-4DAA3359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61659"/>
            <a:ext cx="4710853" cy="1143000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Sitka Banner" panose="02000505000000020004" pitchFamily="2" charset="0"/>
              </a:rPr>
              <a:t>Cláusulas Obligatorias</a:t>
            </a:r>
            <a:endParaRPr lang="es-419" sz="2800" b="1" dirty="0">
              <a:latin typeface="Sitka Banner" panose="02000505000000020004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A9E2BF-27DB-A473-2A65-6EF77B185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51" y="2123947"/>
            <a:ext cx="8049748" cy="18290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983A48C9-9826-D8BA-ADCA-233C4CD6D8E3}"/>
                  </a:ext>
                </a:extLst>
              </p14:cNvPr>
              <p14:cNvContentPartPr/>
              <p14:nvPr/>
            </p14:nvContentPartPr>
            <p14:xfrm>
              <a:off x="2504820" y="2447685"/>
              <a:ext cx="360" cy="3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983A48C9-9826-D8BA-ADCA-233C4CD6D8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0820" y="233968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B0DDD746-C014-0129-C1A8-939C0525C4C3}"/>
                  </a:ext>
                </a:extLst>
              </p14:cNvPr>
              <p14:cNvContentPartPr/>
              <p14:nvPr/>
            </p14:nvContentPartPr>
            <p14:xfrm>
              <a:off x="1200180" y="2247885"/>
              <a:ext cx="7000200" cy="8712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B0DDD746-C014-0129-C1A8-939C0525C4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6180" y="2139885"/>
                <a:ext cx="710784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A037003C-23A7-F9B2-E713-BDCEF6B643D0}"/>
                  </a:ext>
                </a:extLst>
              </p14:cNvPr>
              <p14:cNvContentPartPr/>
              <p14:nvPr/>
            </p14:nvContentPartPr>
            <p14:xfrm>
              <a:off x="933420" y="2465325"/>
              <a:ext cx="7279200" cy="6012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A037003C-23A7-F9B2-E713-BDCEF6B643D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9420" y="2357685"/>
                <a:ext cx="738684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C9B28B9B-74C8-70C5-A222-54355A4DDDFC}"/>
                  </a:ext>
                </a:extLst>
              </p14:cNvPr>
              <p14:cNvContentPartPr/>
              <p14:nvPr/>
            </p14:nvContentPartPr>
            <p14:xfrm>
              <a:off x="1085700" y="2561445"/>
              <a:ext cx="1694880" cy="3924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C9B28B9B-74C8-70C5-A222-54355A4DDD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31700" y="2453805"/>
                <a:ext cx="18025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74DA1479-B1BB-D876-9016-3F45958BAC0D}"/>
                  </a:ext>
                </a:extLst>
              </p14:cNvPr>
              <p14:cNvContentPartPr/>
              <p14:nvPr/>
            </p14:nvContentPartPr>
            <p14:xfrm>
              <a:off x="971580" y="2895525"/>
              <a:ext cx="2182680" cy="3924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74DA1479-B1BB-D876-9016-3F45958BAC0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7580" y="2787525"/>
                <a:ext cx="2290320" cy="25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5578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559B1-34DC-54BD-0F2A-5465505C3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34777-1CE2-7634-39DB-32A50E768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61659"/>
            <a:ext cx="4710853" cy="1143000"/>
          </a:xfrm>
        </p:spPr>
        <p:txBody>
          <a:bodyPr>
            <a:normAutofit/>
          </a:bodyPr>
          <a:lstStyle/>
          <a:p>
            <a:r>
              <a:rPr lang="es-419" sz="2800" b="1" dirty="0">
                <a:latin typeface="Sitka Banner" panose="02000505000000020004" pitchFamily="2" charset="0"/>
              </a:rPr>
              <a:t>Formas de garantías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49A984C-7DF5-14C1-D29E-962F5F021AF3}"/>
              </a:ext>
            </a:extLst>
          </p:cNvPr>
          <p:cNvSpPr txBox="1"/>
          <p:nvPr/>
        </p:nvSpPr>
        <p:spPr>
          <a:xfrm>
            <a:off x="857250" y="2238882"/>
            <a:ext cx="72104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419" sz="1800" b="1" i="0" u="none" strike="noStrike" baseline="0" dirty="0">
                <a:latin typeface="Calibri-Bold"/>
              </a:rPr>
              <a:t>Se eliminan: </a:t>
            </a:r>
          </a:p>
          <a:p>
            <a:pPr algn="l"/>
            <a:endParaRPr lang="es-419" b="1" dirty="0">
              <a:latin typeface="Calibri-Bold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419" sz="1800" i="0" u="none" strike="noStrike" baseline="0" dirty="0">
                <a:latin typeface="Calibri-Bold"/>
              </a:rPr>
              <a:t>Primera hipoteca de bienes raíces</a:t>
            </a:r>
            <a:endParaRPr lang="es-419" dirty="0">
              <a:latin typeface="Calibri-Bold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s-419" sz="1800" i="0" u="none" strike="noStrike" baseline="0" dirty="0">
              <a:latin typeface="Calibri-Bold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s-419" sz="1800" i="0" u="none" strike="noStrike" baseline="0" dirty="0">
                <a:latin typeface="Calibri-Bold"/>
              </a:rPr>
              <a:t>Depósitos de bonos del Estado</a:t>
            </a:r>
            <a:endParaRPr lang="es-419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6EB91E4-B11E-D10F-33DD-312DD2CDD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903" y="1064533"/>
            <a:ext cx="3604984" cy="180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0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9680D-299E-85CA-D4D9-D9C68C85B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1E7A0-944B-266D-1FFD-17F142872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1023120"/>
            <a:ext cx="4710853" cy="1143000"/>
          </a:xfrm>
        </p:spPr>
        <p:txBody>
          <a:bodyPr>
            <a:normAutofit/>
          </a:bodyPr>
          <a:lstStyle/>
          <a:p>
            <a:r>
              <a:rPr lang="es-419" sz="2800" b="1" dirty="0">
                <a:latin typeface="Sitka Banner" panose="02000505000000020004" pitchFamily="2" charset="0"/>
              </a:rPr>
              <a:t>Garantía por anticipo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455F1DF-4C24-5225-B767-6B98F1661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903" y="1064533"/>
            <a:ext cx="3604984" cy="18024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4AD8F27-6891-97D6-9F6F-261283C69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915" y="3117842"/>
            <a:ext cx="7487695" cy="19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86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229F4-4AF8-B4C6-E0CC-BD9D9C2C0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62418-B542-D3E5-12A7-96507A8DE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8853" y="498142"/>
            <a:ext cx="4710853" cy="1143000"/>
          </a:xfrm>
        </p:spPr>
        <p:txBody>
          <a:bodyPr>
            <a:normAutofit/>
          </a:bodyPr>
          <a:lstStyle/>
          <a:p>
            <a:r>
              <a:rPr lang="es-419" sz="2800" b="1" dirty="0">
                <a:latin typeface="Sitka Banner" panose="02000505000000020004" pitchFamily="2" charset="0"/>
              </a:rPr>
              <a:t>Garantía técnica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E65645-1BAE-42DA-47AA-2A83F6BAAE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610" b="29349"/>
          <a:stretch>
            <a:fillRect/>
          </a:stretch>
        </p:blipFill>
        <p:spPr>
          <a:xfrm>
            <a:off x="280451" y="1981200"/>
            <a:ext cx="7687748" cy="36111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1BB48EA-F131-A09F-4CBE-3C9FEB2A89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1597"/>
          <a:stretch>
            <a:fillRect/>
          </a:stretch>
        </p:blipFill>
        <p:spPr>
          <a:xfrm>
            <a:off x="280451" y="5476875"/>
            <a:ext cx="7687748" cy="4595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D67C5F9-74BC-A8F9-6DAA-C22F30F32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25" y="0"/>
            <a:ext cx="1473822" cy="182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1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ED71A-8088-BF6E-C1AB-AC4CD3380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4CE4D-A247-F15E-BF31-390A2D02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Principios</a:t>
            </a:r>
            <a:endParaRPr lang="es-419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480AF0-4630-0358-3326-474DBC09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162" y="2050744"/>
            <a:ext cx="4040188" cy="639762"/>
          </a:xfrm>
        </p:spPr>
        <p:txBody>
          <a:bodyPr/>
          <a:lstStyle/>
          <a:p>
            <a:r>
              <a:rPr lang="es-MX" dirty="0"/>
              <a:t>Antigua Ley </a:t>
            </a:r>
            <a:endParaRPr lang="es-419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E488FCDE-71BD-2BF8-E26F-E7864D79E0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24075" y="1748193"/>
            <a:ext cx="5724525" cy="2017203"/>
          </a:xfr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4FDA6A-3D18-83D4-18FC-E9BCF9B68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3375" y="4617686"/>
            <a:ext cx="4041775" cy="639762"/>
          </a:xfrm>
        </p:spPr>
        <p:txBody>
          <a:bodyPr/>
          <a:lstStyle/>
          <a:p>
            <a:r>
              <a:rPr lang="es-MX" dirty="0"/>
              <a:t>Reforma </a:t>
            </a:r>
            <a:endParaRPr lang="es-419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CC2A43FB-264D-CCF9-EE63-3705A0FF5D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6302" r="3483" b="14240"/>
          <a:stretch>
            <a:fillRect/>
          </a:stretch>
        </p:blipFill>
        <p:spPr>
          <a:xfrm>
            <a:off x="2124074" y="4057650"/>
            <a:ext cx="6836539" cy="1884625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4FAEA641-9235-E255-079E-CEF504E8F36B}"/>
                  </a:ext>
                </a:extLst>
              </p14:cNvPr>
              <p14:cNvContentPartPr/>
              <p14:nvPr/>
            </p14:nvContentPartPr>
            <p14:xfrm>
              <a:off x="8143500" y="5010165"/>
              <a:ext cx="781560" cy="2880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4FAEA641-9235-E255-079E-CEF504E8F3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89500" y="4902165"/>
                <a:ext cx="8892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B896B285-D890-EA1E-F79B-65377F20795D}"/>
                  </a:ext>
                </a:extLst>
              </p14:cNvPr>
              <p14:cNvContentPartPr/>
              <p14:nvPr/>
            </p14:nvContentPartPr>
            <p14:xfrm>
              <a:off x="2095500" y="5360805"/>
              <a:ext cx="742320" cy="3060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B896B285-D890-EA1E-F79B-65377F2079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41526" y="5251519"/>
                <a:ext cx="849908" cy="248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3E12090D-F13D-B8D3-69D8-6D9F9A90854B}"/>
                  </a:ext>
                </a:extLst>
              </p14:cNvPr>
              <p14:cNvContentPartPr/>
              <p14:nvPr/>
            </p14:nvContentPartPr>
            <p14:xfrm>
              <a:off x="3771660" y="5381685"/>
              <a:ext cx="514800" cy="1908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3E12090D-F13D-B8D3-69D8-6D9F9A90854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17660" y="5273685"/>
                <a:ext cx="6224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9CD164B5-0F40-3FBF-7748-81377DC67900}"/>
                  </a:ext>
                </a:extLst>
              </p14:cNvPr>
              <p14:cNvContentPartPr/>
              <p14:nvPr/>
            </p14:nvContentPartPr>
            <p14:xfrm>
              <a:off x="4543140" y="5352885"/>
              <a:ext cx="1220040" cy="72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9CD164B5-0F40-3FBF-7748-81377DC6790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89140" y="5136885"/>
                <a:ext cx="132768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A957FAD3-3479-D644-BC31-FC10A846C5B1}"/>
                  </a:ext>
                </a:extLst>
              </p14:cNvPr>
              <p14:cNvContentPartPr/>
              <p14:nvPr/>
            </p14:nvContentPartPr>
            <p14:xfrm>
              <a:off x="5829060" y="2990925"/>
              <a:ext cx="771840" cy="972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A957FAD3-3479-D644-BC31-FC10A846C5B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20060" y="2981925"/>
                <a:ext cx="789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112E49B8-F529-25FD-8747-882370F516CF}"/>
                  </a:ext>
                </a:extLst>
              </p14:cNvPr>
              <p14:cNvContentPartPr/>
              <p14:nvPr/>
            </p14:nvContentPartPr>
            <p14:xfrm>
              <a:off x="6610260" y="2524005"/>
              <a:ext cx="438480" cy="1008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112E49B8-F529-25FD-8747-882370F516C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01260" y="2515005"/>
                <a:ext cx="4561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BDB48334-E45D-A9F5-4642-B353A4E158D5}"/>
                  </a:ext>
                </a:extLst>
              </p14:cNvPr>
              <p14:cNvContentPartPr/>
              <p14:nvPr/>
            </p14:nvContentPartPr>
            <p14:xfrm>
              <a:off x="7181580" y="2456685"/>
              <a:ext cx="571680" cy="2052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BDB48334-E45D-A9F5-4642-B353A4E158D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72580" y="2447685"/>
                <a:ext cx="5893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E14C4A83-DCE1-2F18-470A-6CCCCEE53C9B}"/>
                  </a:ext>
                </a:extLst>
              </p14:cNvPr>
              <p14:cNvContentPartPr/>
              <p14:nvPr/>
            </p14:nvContentPartPr>
            <p14:xfrm>
              <a:off x="2066700" y="2996325"/>
              <a:ext cx="876240" cy="1368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E14C4A83-DCE1-2F18-470A-6CCCCEE53C9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57700" y="2987325"/>
                <a:ext cx="8938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5294A9DA-7673-F95E-E3D3-B09ED9414541}"/>
                  </a:ext>
                </a:extLst>
              </p14:cNvPr>
              <p14:cNvContentPartPr/>
              <p14:nvPr/>
            </p14:nvContentPartPr>
            <p14:xfrm>
              <a:off x="5057580" y="2476485"/>
              <a:ext cx="1516680" cy="1944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5294A9DA-7673-F95E-E3D3-B09ED941454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48582" y="2467315"/>
                <a:ext cx="1534316" cy="37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Entrada de lápiz 27">
                <a:extLst>
                  <a:ext uri="{FF2B5EF4-FFF2-40B4-BE49-F238E27FC236}">
                    <a16:creationId xmlns:a16="http://schemas.microsoft.com/office/drawing/2014/main" id="{4ACD648D-1E24-86D6-05B9-941465B7F9AD}"/>
                  </a:ext>
                </a:extLst>
              </p14:cNvPr>
              <p14:cNvContentPartPr/>
              <p14:nvPr/>
            </p14:nvContentPartPr>
            <p14:xfrm>
              <a:off x="4390860" y="2495565"/>
              <a:ext cx="581400" cy="360"/>
            </p14:xfrm>
          </p:contentPart>
        </mc:Choice>
        <mc:Fallback xmlns="">
          <p:pic>
            <p:nvPicPr>
              <p:cNvPr id="28" name="Entrada de lápiz 27">
                <a:extLst>
                  <a:ext uri="{FF2B5EF4-FFF2-40B4-BE49-F238E27FC236}">
                    <a16:creationId xmlns:a16="http://schemas.microsoft.com/office/drawing/2014/main" id="{4ACD648D-1E24-86D6-05B9-941465B7F9A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81860" y="2486565"/>
                <a:ext cx="599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006471E9-7D58-B5DD-1DA6-6748B2380B2B}"/>
                  </a:ext>
                </a:extLst>
              </p14:cNvPr>
              <p14:cNvContentPartPr/>
              <p14:nvPr/>
            </p14:nvContentPartPr>
            <p14:xfrm>
              <a:off x="7524660" y="5000085"/>
              <a:ext cx="484920" cy="3888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006471E9-7D58-B5DD-1DA6-6748B2380B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470660" y="4892085"/>
                <a:ext cx="5925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Entrada de lápiz 29">
                <a:extLst>
                  <a:ext uri="{FF2B5EF4-FFF2-40B4-BE49-F238E27FC236}">
                    <a16:creationId xmlns:a16="http://schemas.microsoft.com/office/drawing/2014/main" id="{4B484E7F-DEA2-3E72-5E00-5FBE466D630B}"/>
                  </a:ext>
                </a:extLst>
              </p14:cNvPr>
              <p14:cNvContentPartPr/>
              <p14:nvPr/>
            </p14:nvContentPartPr>
            <p14:xfrm>
              <a:off x="3038340" y="2961765"/>
              <a:ext cx="797400" cy="38880"/>
            </p14:xfrm>
          </p:contentPart>
        </mc:Choice>
        <mc:Fallback xmlns="">
          <p:pic>
            <p:nvPicPr>
              <p:cNvPr id="30" name="Entrada de lápiz 29">
                <a:extLst>
                  <a:ext uri="{FF2B5EF4-FFF2-40B4-BE49-F238E27FC236}">
                    <a16:creationId xmlns:a16="http://schemas.microsoft.com/office/drawing/2014/main" id="{4B484E7F-DEA2-3E72-5E00-5FBE466D630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29340" y="2952765"/>
                <a:ext cx="8150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C5883301-94AB-EAD0-8110-3599530FECD8}"/>
                  </a:ext>
                </a:extLst>
              </p14:cNvPr>
              <p14:cNvContentPartPr/>
              <p14:nvPr/>
            </p14:nvContentPartPr>
            <p14:xfrm>
              <a:off x="6895740" y="2971485"/>
              <a:ext cx="847800" cy="1008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C5883301-94AB-EAD0-8110-3599530FECD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86740" y="2962485"/>
                <a:ext cx="8654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8E62560B-215E-AC1C-8E3A-E48F1353D0FF}"/>
                  </a:ext>
                </a:extLst>
              </p14:cNvPr>
              <p14:cNvContentPartPr/>
              <p14:nvPr/>
            </p14:nvContentPartPr>
            <p14:xfrm>
              <a:off x="2095500" y="3505005"/>
              <a:ext cx="765720" cy="360"/>
            </p14:xfrm>
          </p:contentPart>
        </mc:Choice>
        <mc:Fallback xmlns=""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8E62560B-215E-AC1C-8E3A-E48F1353D0F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86500" y="3496005"/>
                <a:ext cx="783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95D920D5-3C94-FE13-B718-162E29D82D14}"/>
                  </a:ext>
                </a:extLst>
              </p14:cNvPr>
              <p14:cNvContentPartPr/>
              <p14:nvPr/>
            </p14:nvContentPartPr>
            <p14:xfrm>
              <a:off x="3457380" y="2590605"/>
              <a:ext cx="36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95D920D5-3C94-FE13-B718-162E29D82D1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48380" y="25816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B28478D4-C746-28AC-52D5-9CDC2CDE75E2}"/>
                  </a:ext>
                </a:extLst>
              </p14:cNvPr>
              <p14:cNvContentPartPr/>
              <p14:nvPr/>
            </p14:nvContentPartPr>
            <p14:xfrm>
              <a:off x="8562900" y="3838365"/>
              <a:ext cx="360" cy="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B28478D4-C746-28AC-52D5-9CDC2CDE75E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554260" y="38293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78D44202-60F7-1A9B-FC23-682FB8BC4DD5}"/>
                  </a:ext>
                </a:extLst>
              </p14:cNvPr>
              <p14:cNvContentPartPr/>
              <p14:nvPr/>
            </p14:nvContentPartPr>
            <p14:xfrm>
              <a:off x="6267180" y="2790765"/>
              <a:ext cx="360" cy="3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78D44202-60F7-1A9B-FC23-682FB8BC4DD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58180" y="278176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BAB4AD3E-67E5-51BC-39B0-2AF99A135C48}"/>
                  </a:ext>
                </a:extLst>
              </p14:cNvPr>
              <p14:cNvContentPartPr/>
              <p14:nvPr/>
            </p14:nvContentPartPr>
            <p14:xfrm>
              <a:off x="4276740" y="3038445"/>
              <a:ext cx="36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BAB4AD3E-67E5-51BC-39B0-2AF99A135C4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67740" y="30294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C16A27CF-7965-D0D3-69A6-5768978DCD86}"/>
                  </a:ext>
                </a:extLst>
              </p14:cNvPr>
              <p14:cNvContentPartPr/>
              <p14:nvPr/>
            </p14:nvContentPartPr>
            <p14:xfrm>
              <a:off x="3867060" y="2428965"/>
              <a:ext cx="360" cy="36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C16A27CF-7965-D0D3-69A6-5768978DCD8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58060" y="241996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1815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5C03D-AA12-8321-A242-DFAFDAE90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419" dirty="0"/>
              <a:t>Ley Orgánica de la Contraloría General del Estado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D7E5706-A283-409F-9C15-FDF960D87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707" y="1604962"/>
            <a:ext cx="4438490" cy="364807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284C595-DB7D-8A5F-779D-00F837891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197" y="1924050"/>
            <a:ext cx="389163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70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8B020-5E9A-F531-9B67-9F328FC2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FC7BC7-D1E4-F5F2-7EF6-F41D3DA97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419" sz="4400" b="1" dirty="0"/>
              <a:t>DIRECTRICES TRANSITORIAS PARA LA NORMAL CONTINUIDAD DE LAS CONTRATACIONES PÚBLICAS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899FCD-CF58-57B1-ACF5-7D0203E30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614" y="3863181"/>
            <a:ext cx="2420322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55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FFDC6-368F-EE34-1EE9-170E89BCE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24BE3-92A9-3724-366A-ED909EFB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C19877D-644E-C4AD-25AC-1423B839B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922640"/>
            <a:ext cx="8229600" cy="1404832"/>
          </a:xfrm>
        </p:spPr>
      </p:pic>
    </p:spTree>
    <p:extLst>
      <p:ext uri="{BB962C8B-B14F-4D97-AF65-F5344CB8AC3E}">
        <p14:creationId xmlns:p14="http://schemas.microsoft.com/office/powerpoint/2010/main" val="3016792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5BBD9-EB20-7AEC-40E1-600F6C8BD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C08808D-1BD3-4341-B80F-40AADCA51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860" y="841096"/>
            <a:ext cx="7075765" cy="561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15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DC9F9100-219B-1C90-72BE-D2E71702148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9" name="Imagen 8" descr="Logotipo&#10;&#10;El contenido generado por IA puede ser incorrecto.">
            <a:extLst>
              <a:ext uri="{FF2B5EF4-FFF2-40B4-BE49-F238E27FC236}">
                <a16:creationId xmlns:a16="http://schemas.microsoft.com/office/drawing/2014/main" id="{58AD8977-DA0A-1B16-2613-7D20F2F4A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940" y="914401"/>
            <a:ext cx="4100043" cy="37971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2D616F3-9E5D-5631-F6D6-5ABAE052C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1135"/>
            <a:ext cx="9144000" cy="6680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8BA61-E611-6A5F-FC92-39AE4E96A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/>
              <a:t>Art. 8</a:t>
            </a:r>
            <a:r>
              <a:rPr lang="es-419" dirty="0"/>
              <a:t>.- Actores del SNCP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15F0CF0-552D-1865-04B0-93EB80D08B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3846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95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6B59D-735A-3DE2-8B85-78D1367D4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C3C8E-FDFB-0D10-6144-2DD544D7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b="1" dirty="0"/>
              <a:t>Art. 8</a:t>
            </a:r>
            <a:r>
              <a:rPr lang="es-419" dirty="0"/>
              <a:t>.- Actores del SNCP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6DB715-E1C0-8B13-0AB9-4C3F8E066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89" y="2088577"/>
            <a:ext cx="2420322" cy="1499746"/>
          </a:xfrm>
          <a:prstGeom prst="rect">
            <a:avLst/>
          </a:prstGeom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B4FA2156-AD02-D7F8-7075-F542B87D7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71875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endParaRPr lang="es-419" sz="3600" dirty="0"/>
          </a:p>
          <a:p>
            <a:r>
              <a:rPr lang="es-419" sz="4800" dirty="0"/>
              <a:t>Implementará evaluaciones a través de medios virtuales, las cuales contarán con mecanismos tecnológicos de validación y seguridad, tales como autenticación biométrica, trazabilidad electrónica de exámenes y vigilancia en tiempo real, entre otros. </a:t>
            </a:r>
          </a:p>
          <a:p>
            <a:endParaRPr lang="es-419" sz="4800" dirty="0"/>
          </a:p>
          <a:p>
            <a:r>
              <a:rPr lang="es-419" sz="4800" dirty="0"/>
              <a:t>Toda certificación obtenida mediante suplantación, falsificación u otros mecanismos fraudulentos será considerada nula y conllevará responsabilidad administrativa, civil y penal, sin perjuicio de la inhabilitación inmediata del operador involucrado.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EFB316E-FBF4-F0EA-856A-35ACE70F8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004" y="1600200"/>
            <a:ext cx="4115157" cy="452362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89880C3-ECA6-F440-C933-BDE6A3CA74A1}"/>
              </a:ext>
            </a:extLst>
          </p:cNvPr>
          <p:cNvSpPr txBox="1"/>
          <p:nvPr/>
        </p:nvSpPr>
        <p:spPr>
          <a:xfrm>
            <a:off x="4029075" y="1914525"/>
            <a:ext cx="484822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419" dirty="0"/>
          </a:p>
          <a:p>
            <a:r>
              <a:rPr lang="es-419" b="1" dirty="0"/>
              <a:t>Obligación de certificarse:</a:t>
            </a:r>
          </a:p>
          <a:p>
            <a:r>
              <a:rPr lang="es-419" dirty="0"/>
              <a:t> Los servidores públicos que participan en las fases del procedimiento de contratación con el ente rector del SNCP, sobre la suficiencia de conocimientos respecto a las competencias de un rol determinado, para desempeñarse como operador del Sistema Nacional de Contratación Pública.</a:t>
            </a:r>
          </a:p>
          <a:p>
            <a:endParaRPr lang="es-419" dirty="0"/>
          </a:p>
          <a:p>
            <a:r>
              <a:rPr lang="es-419" dirty="0"/>
              <a:t>las personas que busquen ingresar al servicio público, para ocupar estos puestos. La entidad contratante será la encargada de establecer los cargos o puestos que están sujetos a esta certificación.</a:t>
            </a:r>
          </a:p>
        </p:txBody>
      </p:sp>
    </p:spTree>
    <p:extLst>
      <p:ext uri="{BB962C8B-B14F-4D97-AF65-F5344CB8AC3E}">
        <p14:creationId xmlns:p14="http://schemas.microsoft.com/office/powerpoint/2010/main" val="985443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CE1FD-0FAA-CCE8-EDFA-3A31959A6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15F-99EE-1339-B0BC-1EF2C7703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26718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C" sz="3200" b="1" dirty="0">
                <a:latin typeface="Sitka Banner" panose="02000505000000020004" pitchFamily="2" charset="0"/>
              </a:rPr>
              <a:t>Directorio del SERCOP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435DC-5002-F44C-EEDB-B58403BA5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5744816"/>
          </a:xfrm>
        </p:spPr>
        <p:txBody>
          <a:bodyPr>
            <a:normAutofit/>
          </a:bodyPr>
          <a:lstStyle/>
          <a:p>
            <a:pPr lvl="3"/>
            <a:endParaRPr lang="es-EC" sz="800" dirty="0">
              <a:latin typeface="Sitka Banner" panose="02000505000000020004" pitchFamily="2" charset="0"/>
            </a:endParaRPr>
          </a:p>
          <a:p>
            <a:endParaRPr lang="es-MX" sz="2000" dirty="0">
              <a:latin typeface="Sitka Banner" panose="02000505000000020004" pitchFamily="2" charset="0"/>
            </a:endParaRPr>
          </a:p>
          <a:p>
            <a:endParaRPr lang="es-419" sz="2000" dirty="0">
              <a:latin typeface="Sitka Banner" panose="02000505000000020004" pitchFamily="2" charset="0"/>
            </a:endParaRPr>
          </a:p>
          <a:p>
            <a:endParaRPr sz="2000" dirty="0">
              <a:latin typeface="Sitka Banner" panose="02000505000000020004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57C6DC-3136-241C-40F1-880EC86E9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1630376"/>
            <a:ext cx="7781925" cy="40560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150FEA4F-7AA2-19DB-6F96-D82FD5C69D49}"/>
                  </a:ext>
                </a:extLst>
              </p14:cNvPr>
              <p14:cNvContentPartPr/>
              <p14:nvPr/>
            </p14:nvContentPartPr>
            <p14:xfrm>
              <a:off x="666660" y="3925845"/>
              <a:ext cx="7394400" cy="7560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150FEA4F-7AA2-19DB-6F96-D82FD5C69D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660" y="3817845"/>
                <a:ext cx="75020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817E0E26-9B45-A275-39B8-0860903F790B}"/>
                  </a:ext>
                </a:extLst>
              </p14:cNvPr>
              <p14:cNvContentPartPr/>
              <p14:nvPr/>
            </p14:nvContentPartPr>
            <p14:xfrm>
              <a:off x="638220" y="4124205"/>
              <a:ext cx="2162520" cy="1944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817E0E26-9B45-A275-39B8-0860903F79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4220" y="4016205"/>
                <a:ext cx="22701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27113E5B-25DA-F24C-FEF6-3963CCB9CE9A}"/>
                  </a:ext>
                </a:extLst>
              </p14:cNvPr>
              <p14:cNvContentPartPr/>
              <p14:nvPr/>
            </p14:nvContentPartPr>
            <p14:xfrm>
              <a:off x="685740" y="2428605"/>
              <a:ext cx="5377680" cy="7668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27113E5B-25DA-F24C-FEF6-3963CCB9CE9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1740" y="2320605"/>
                <a:ext cx="548532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AA45EBEA-F62F-7B9F-9F7A-E8583FAAAC16}"/>
                  </a:ext>
                </a:extLst>
              </p14:cNvPr>
              <p14:cNvContentPartPr/>
              <p14:nvPr/>
            </p14:nvContentPartPr>
            <p14:xfrm>
              <a:off x="647580" y="3008565"/>
              <a:ext cx="5067000" cy="7848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AA45EBEA-F62F-7B9F-9F7A-E8583FAAAC1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3580" y="2900565"/>
                <a:ext cx="51746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53D2D41E-188D-AC16-EB40-F3790EFF3444}"/>
                  </a:ext>
                </a:extLst>
              </p14:cNvPr>
              <p14:cNvContentPartPr/>
              <p14:nvPr/>
            </p14:nvContentPartPr>
            <p14:xfrm>
              <a:off x="619140" y="3228885"/>
              <a:ext cx="5950080" cy="3888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53D2D41E-188D-AC16-EB40-F3790EFF344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5140" y="3120885"/>
                <a:ext cx="60577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746AFFFB-5425-A542-8188-F88955768D21}"/>
                  </a:ext>
                </a:extLst>
              </p14:cNvPr>
              <p14:cNvContentPartPr/>
              <p14:nvPr/>
            </p14:nvContentPartPr>
            <p14:xfrm>
              <a:off x="647580" y="4313565"/>
              <a:ext cx="6035760" cy="4932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746AFFFB-5425-A542-8188-F88955768D2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3580" y="4205565"/>
                <a:ext cx="61434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CD05144E-E8DC-1758-FF7F-95DAD002C1A6}"/>
                  </a:ext>
                </a:extLst>
              </p14:cNvPr>
              <p14:cNvContentPartPr/>
              <p14:nvPr/>
            </p14:nvContentPartPr>
            <p14:xfrm>
              <a:off x="3886140" y="5038245"/>
              <a:ext cx="4225680" cy="3888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CD05144E-E8DC-1758-FF7F-95DAD002C1A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32145" y="4930245"/>
                <a:ext cx="4333311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4993F453-DD60-4404-45CD-493ECF44E8B1}"/>
                  </a:ext>
                </a:extLst>
              </p14:cNvPr>
              <p14:cNvContentPartPr/>
              <p14:nvPr/>
            </p14:nvContentPartPr>
            <p14:xfrm>
              <a:off x="685740" y="5276925"/>
              <a:ext cx="7296840" cy="72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4993F453-DD60-4404-45CD-493ECF44E8B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1740" y="5060925"/>
                <a:ext cx="740448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305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4CB3D-B2FB-5640-4242-786EFA57B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419" sz="3200" b="1" dirty="0">
                <a:latin typeface="Sitka Banner" panose="02000505000000020004" pitchFamily="2" charset="0"/>
              </a:rPr>
              <a:t>Financiamiento del Servicio Nacional de Contratación Pública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ED3864-022E-5A43-E19E-261BC4C9B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9234197-1010-62F8-7665-D9978802B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2127456"/>
            <a:ext cx="7915275" cy="31303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E5D2E352-7B78-87FB-549F-2D4B3F53E435}"/>
                  </a:ext>
                </a:extLst>
              </p14:cNvPr>
              <p14:cNvContentPartPr/>
              <p14:nvPr/>
            </p14:nvContentPartPr>
            <p14:xfrm>
              <a:off x="6553020" y="3181365"/>
              <a:ext cx="1895400" cy="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E5D2E352-7B78-87FB-549F-2D4B3F53E4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9020" y="3073365"/>
                <a:ext cx="20030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CD9DB6E7-557C-480D-9A1D-3C7A200CC9C2}"/>
                  </a:ext>
                </a:extLst>
              </p14:cNvPr>
              <p14:cNvContentPartPr/>
              <p14:nvPr/>
            </p14:nvContentPartPr>
            <p14:xfrm>
              <a:off x="857100" y="3380085"/>
              <a:ext cx="3680280" cy="2052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CD9DB6E7-557C-480D-9A1D-3C7A200CC9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3100" y="3272085"/>
                <a:ext cx="37879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Entrada de lápiz 14">
                <a:extLst>
                  <a:ext uri="{FF2B5EF4-FFF2-40B4-BE49-F238E27FC236}">
                    <a16:creationId xmlns:a16="http://schemas.microsoft.com/office/drawing/2014/main" id="{997E604A-7BA2-C817-6238-DE9D7E5A9A55}"/>
                  </a:ext>
                </a:extLst>
              </p14:cNvPr>
              <p14:cNvContentPartPr/>
              <p14:nvPr/>
            </p14:nvContentPartPr>
            <p14:xfrm>
              <a:off x="847740" y="4285485"/>
              <a:ext cx="7562520" cy="96120"/>
            </p14:xfrm>
          </p:contentPart>
        </mc:Choice>
        <mc:Fallback xmlns="">
          <p:pic>
            <p:nvPicPr>
              <p:cNvPr id="15" name="Entrada de lápiz 14">
                <a:extLst>
                  <a:ext uri="{FF2B5EF4-FFF2-40B4-BE49-F238E27FC236}">
                    <a16:creationId xmlns:a16="http://schemas.microsoft.com/office/drawing/2014/main" id="{997E604A-7BA2-C817-6238-DE9D7E5A9A5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3740" y="4177485"/>
                <a:ext cx="767016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0A424415-DFD8-B4A4-2BA5-174DB0ED1D9C}"/>
                  </a:ext>
                </a:extLst>
              </p14:cNvPr>
              <p14:cNvContentPartPr/>
              <p14:nvPr/>
            </p14:nvContentPartPr>
            <p14:xfrm>
              <a:off x="914340" y="4562325"/>
              <a:ext cx="7467480" cy="8676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0A424415-DFD8-B4A4-2BA5-174DB0ED1D9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0340" y="4454325"/>
                <a:ext cx="757512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40FA7678-794D-369B-DFD0-540F55AD4653}"/>
                  </a:ext>
                </a:extLst>
              </p14:cNvPr>
              <p14:cNvContentPartPr/>
              <p14:nvPr/>
            </p14:nvContentPartPr>
            <p14:xfrm>
              <a:off x="847740" y="4970925"/>
              <a:ext cx="1020600" cy="3096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40FA7678-794D-369B-DFD0-540F55AD46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3740" y="4862925"/>
                <a:ext cx="1128240" cy="2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283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EA19D-A015-EB5F-6FDB-E2DC01AD6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C8B765-50D4-139B-8DFB-222DA038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419" sz="3200" b="1" dirty="0">
                <a:latin typeface="Sitka Banner" panose="02000505000000020004" pitchFamily="2" charset="0"/>
              </a:rPr>
              <a:t>Alcance del control del SNCP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42A31B-2407-2F72-4703-F85B46008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66C6024-C2A3-7BDA-62C2-B00E4A8B5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07" y="1652649"/>
            <a:ext cx="8232847" cy="42338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589F63FB-EFA7-84CB-7E9E-BFDD88327E79}"/>
                  </a:ext>
                </a:extLst>
              </p14:cNvPr>
              <p14:cNvContentPartPr/>
              <p14:nvPr/>
            </p14:nvContentPartPr>
            <p14:xfrm>
              <a:off x="647580" y="4713885"/>
              <a:ext cx="7977240" cy="7848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589F63FB-EFA7-84CB-7E9E-BFDD88327E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3580" y="4605885"/>
                <a:ext cx="808488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C33E95A6-6D87-3401-E8D8-A75CB19B93A0}"/>
                  </a:ext>
                </a:extLst>
              </p14:cNvPr>
              <p14:cNvContentPartPr/>
              <p14:nvPr/>
            </p14:nvContentPartPr>
            <p14:xfrm>
              <a:off x="628500" y="4838805"/>
              <a:ext cx="7929360" cy="14688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C33E95A6-6D87-3401-E8D8-A75CB19B93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500" y="4730805"/>
                <a:ext cx="80370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E5B488B7-D2DF-986F-E0B1-E15A1D2424CF}"/>
                  </a:ext>
                </a:extLst>
              </p14:cNvPr>
              <p14:cNvContentPartPr/>
              <p14:nvPr/>
            </p14:nvContentPartPr>
            <p14:xfrm>
              <a:off x="600060" y="5056605"/>
              <a:ext cx="7942320" cy="116280"/>
            </p14:xfrm>
          </p:contentPart>
        </mc:Choice>
        <mc:Fallback xmlns=""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id="{E5B488B7-D2DF-986F-E0B1-E15A1D2424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6060" y="4948965"/>
                <a:ext cx="80499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F80E9A4D-FE11-E87E-BCD9-F4AE36C26A7F}"/>
                  </a:ext>
                </a:extLst>
              </p14:cNvPr>
              <p14:cNvContentPartPr/>
              <p14:nvPr/>
            </p14:nvContentPartPr>
            <p14:xfrm>
              <a:off x="571620" y="5285565"/>
              <a:ext cx="2399760" cy="5904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F80E9A4D-FE11-E87E-BCD9-F4AE36C26A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7620" y="5177565"/>
                <a:ext cx="250740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C84CAF9F-63BA-41AC-69E0-4D585A2C2A8D}"/>
                  </a:ext>
                </a:extLst>
              </p14:cNvPr>
              <p14:cNvContentPartPr/>
              <p14:nvPr/>
            </p14:nvContentPartPr>
            <p14:xfrm>
              <a:off x="657300" y="2619405"/>
              <a:ext cx="7839000" cy="5724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C84CAF9F-63BA-41AC-69E0-4D585A2C2A8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3300" y="2511405"/>
                <a:ext cx="794664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C26D85C5-1FA9-9E6C-ED91-FD89EB53E237}"/>
                  </a:ext>
                </a:extLst>
              </p14:cNvPr>
              <p14:cNvContentPartPr/>
              <p14:nvPr/>
            </p14:nvContentPartPr>
            <p14:xfrm>
              <a:off x="647580" y="3981285"/>
              <a:ext cx="790920" cy="2916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C26D85C5-1FA9-9E6C-ED91-FD89EB53E23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3580" y="3873285"/>
                <a:ext cx="898560" cy="2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77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9AD37-C760-00AA-9D79-E6748BC7E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63F55-79CE-E310-8B03-649846468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2800" b="1" dirty="0">
                <a:latin typeface="Sitka Banner" panose="02000505000000020004" pitchFamily="2" charset="0"/>
              </a:rPr>
              <a:t>Obligatoriedad de inscripción y habilitación en el RUP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1B11AFC-8E44-5AAD-A9FF-658A41B366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7666"/>
          <a:stretch>
            <a:fillRect/>
          </a:stretch>
        </p:blipFill>
        <p:spPr>
          <a:xfrm>
            <a:off x="356977" y="1336676"/>
            <a:ext cx="6997965" cy="31400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3D2D697-9068-6B29-B994-D6954CBE54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400"/>
          <a:stretch>
            <a:fillRect/>
          </a:stretch>
        </p:blipFill>
        <p:spPr>
          <a:xfrm>
            <a:off x="356977" y="4476750"/>
            <a:ext cx="6954890" cy="18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07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11836</TotalTime>
  <Words>382</Words>
  <Application>Microsoft Office PowerPoint</Application>
  <PresentationFormat>Presentación en pantalla (4:3)</PresentationFormat>
  <Paragraphs>82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Aptos</vt:lpstr>
      <vt:lpstr>Arial</vt:lpstr>
      <vt:lpstr>Calibri</vt:lpstr>
      <vt:lpstr>Calibri-Bold</vt:lpstr>
      <vt:lpstr>Sitka Banner</vt:lpstr>
      <vt:lpstr>Wingdings</vt:lpstr>
      <vt:lpstr>Office Theme</vt:lpstr>
      <vt:lpstr>Presentación de PowerPoint</vt:lpstr>
      <vt:lpstr>Transporte de correo </vt:lpstr>
      <vt:lpstr>Principios</vt:lpstr>
      <vt:lpstr>Art. 8.- Actores del SNCP</vt:lpstr>
      <vt:lpstr>Art. 8.- Actores del SNCP</vt:lpstr>
      <vt:lpstr>Directorio del SERCOP</vt:lpstr>
      <vt:lpstr>Financiamiento del Servicio Nacional de Contratación Pública</vt:lpstr>
      <vt:lpstr>Alcance del control del SNCP</vt:lpstr>
      <vt:lpstr>Obligatoriedad de inscripción y habilitación en el RUP</vt:lpstr>
      <vt:lpstr>Causales de suspensión del RUP</vt:lpstr>
      <vt:lpstr>Portal de Contratación Pública</vt:lpstr>
      <vt:lpstr>Necesidad y planificación.-</vt:lpstr>
      <vt:lpstr>Se elimina </vt:lpstr>
      <vt:lpstr>Criterios para la priorización de la producción nacional en la compra pública</vt:lpstr>
      <vt:lpstr>Consultoría Procedimiento</vt:lpstr>
      <vt:lpstr>Catálogo Electrónico</vt:lpstr>
      <vt:lpstr>Obligación de Compra en Catálogo Electrónico</vt:lpstr>
      <vt:lpstr>Subasta Inversa Electrónica</vt:lpstr>
      <vt:lpstr>Licitación</vt:lpstr>
      <vt:lpstr>Ínfima Cuantía</vt:lpstr>
      <vt:lpstr>Feria Inclusiva</vt:lpstr>
      <vt:lpstr>Adquisición de Bienes Inmuebles</vt:lpstr>
      <vt:lpstr>Adquisición de Bienes Inmuebles</vt:lpstr>
      <vt:lpstr>Estipulaciones del Contrato</vt:lpstr>
      <vt:lpstr>Cláusulas Obligatorias</vt:lpstr>
      <vt:lpstr>Cláusulas Obligatorias</vt:lpstr>
      <vt:lpstr>Formas de garantías</vt:lpstr>
      <vt:lpstr>Garantía por anticipo</vt:lpstr>
      <vt:lpstr>Garantía técnica</vt:lpstr>
      <vt:lpstr>Ley Orgánica de la Contraloría General del Estado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Usuario</dc:creator>
  <cp:keywords/>
  <dc:description>generated using python-pptx</dc:description>
  <cp:lastModifiedBy>Jess Cobos</cp:lastModifiedBy>
  <cp:revision>10</cp:revision>
  <dcterms:created xsi:type="dcterms:W3CDTF">2013-01-27T09:14:16Z</dcterms:created>
  <dcterms:modified xsi:type="dcterms:W3CDTF">2025-07-08T19:24:45Z</dcterms:modified>
  <cp:category/>
</cp:coreProperties>
</file>