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70" r:id="rId2"/>
    <p:sldId id="403" r:id="rId3"/>
    <p:sldId id="409" r:id="rId4"/>
    <p:sldId id="413" r:id="rId5"/>
    <p:sldId id="417" r:id="rId6"/>
    <p:sldId id="420" r:id="rId7"/>
    <p:sldId id="416" r:id="rId8"/>
    <p:sldId id="418" r:id="rId9"/>
    <p:sldId id="419" r:id="rId10"/>
    <p:sldId id="422" r:id="rId11"/>
    <p:sldId id="421" r:id="rId12"/>
    <p:sldId id="272" r:id="rId13"/>
    <p:sldId id="414" r:id="rId14"/>
    <p:sldId id="424" r:id="rId15"/>
    <p:sldId id="423" r:id="rId16"/>
    <p:sldId id="412" r:id="rId17"/>
    <p:sldId id="346" r:id="rId18"/>
    <p:sldId id="415" r:id="rId19"/>
  </p:sldIdLst>
  <p:sldSz cx="12192000" cy="6858000"/>
  <p:notesSz cx="6888163" cy="10018713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C844AC-9199-49B6-96B2-F5A67DF12406}" v="3" dt="2025-08-29T13:09:04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y Sarmiento Palacios" userId="1968160c9ad62eea" providerId="LiveId" clId="{15DDAF49-9386-49EB-96D7-83C1E33D2BB2}"/>
    <pc:docChg chg="custSel delSld modSld">
      <pc:chgData name="Giovanny Sarmiento Palacios" userId="1968160c9ad62eea" providerId="LiveId" clId="{15DDAF49-9386-49EB-96D7-83C1E33D2BB2}" dt="2025-08-29T13:10:41.974" v="160" actId="47"/>
      <pc:docMkLst>
        <pc:docMk/>
      </pc:docMkLst>
      <pc:sldChg chg="addSp delSp modSp mod">
        <pc:chgData name="Giovanny Sarmiento Palacios" userId="1968160c9ad62eea" providerId="LiveId" clId="{15DDAF49-9386-49EB-96D7-83C1E33D2BB2}" dt="2025-08-28T14:44:34.748" v="24" actId="6549"/>
        <pc:sldMkLst>
          <pc:docMk/>
          <pc:sldMk cId="605855759" sldId="370"/>
        </pc:sldMkLst>
        <pc:spChg chg="mod">
          <ac:chgData name="Giovanny Sarmiento Palacios" userId="1968160c9ad62eea" providerId="LiveId" clId="{15DDAF49-9386-49EB-96D7-83C1E33D2BB2}" dt="2025-08-28T14:44:11.280" v="2" actId="26606"/>
          <ac:spMkLst>
            <pc:docMk/>
            <pc:sldMk cId="605855759" sldId="370"/>
            <ac:spMk id="2" creationId="{6A6C455D-B5BE-4781-AAEE-A26C5A7585DF}"/>
          </ac:spMkLst>
        </pc:spChg>
        <pc:spChg chg="mod">
          <ac:chgData name="Giovanny Sarmiento Palacios" userId="1968160c9ad62eea" providerId="LiveId" clId="{15DDAF49-9386-49EB-96D7-83C1E33D2BB2}" dt="2025-08-28T14:44:34.748" v="24" actId="6549"/>
          <ac:spMkLst>
            <pc:docMk/>
            <pc:sldMk cId="605855759" sldId="370"/>
            <ac:spMk id="3" creationId="{A4E9AB92-BB66-41FB-A6FE-2107E531243D}"/>
          </ac:spMkLst>
        </pc:spChg>
        <pc:spChg chg="del">
          <ac:chgData name="Giovanny Sarmiento Palacios" userId="1968160c9ad62eea" providerId="LiveId" clId="{15DDAF49-9386-49EB-96D7-83C1E33D2BB2}" dt="2025-08-28T14:44:11.280" v="2" actId="26606"/>
          <ac:spMkLst>
            <pc:docMk/>
            <pc:sldMk cId="605855759" sldId="370"/>
            <ac:spMk id="55" creationId="{A3363022-C969-41E9-8EB2-E4C94908C1FA}"/>
          </ac:spMkLst>
        </pc:spChg>
        <pc:spChg chg="del">
          <ac:chgData name="Giovanny Sarmiento Palacios" userId="1968160c9ad62eea" providerId="LiveId" clId="{15DDAF49-9386-49EB-96D7-83C1E33D2BB2}" dt="2025-08-28T14:44:11.280" v="2" actId="26606"/>
          <ac:spMkLst>
            <pc:docMk/>
            <pc:sldMk cId="605855759" sldId="370"/>
            <ac:spMk id="57" creationId="{8D1AD6B3-BE88-4CEB-BA17-790657CC4729}"/>
          </ac:spMkLst>
        </pc:spChg>
        <pc:spChg chg="add">
          <ac:chgData name="Giovanny Sarmiento Palacios" userId="1968160c9ad62eea" providerId="LiveId" clId="{15DDAF49-9386-49EB-96D7-83C1E33D2BB2}" dt="2025-08-28T14:44:11.280" v="2" actId="26606"/>
          <ac:spMkLst>
            <pc:docMk/>
            <pc:sldMk cId="605855759" sldId="370"/>
            <ac:spMk id="67" creationId="{93245F62-CCC4-49E4-B95B-EA6C1E790510}"/>
          </ac:spMkLst>
        </pc:spChg>
        <pc:spChg chg="add">
          <ac:chgData name="Giovanny Sarmiento Palacios" userId="1968160c9ad62eea" providerId="LiveId" clId="{15DDAF49-9386-49EB-96D7-83C1E33D2BB2}" dt="2025-08-28T14:44:11.280" v="2" actId="26606"/>
          <ac:spMkLst>
            <pc:docMk/>
            <pc:sldMk cId="605855759" sldId="370"/>
            <ac:spMk id="69" creationId="{E6C0DD6B-6AA3-448F-9B99-8386295BC1B4}"/>
          </ac:spMkLst>
        </pc:spChg>
        <pc:grpChg chg="del">
          <ac:chgData name="Giovanny Sarmiento Palacios" userId="1968160c9ad62eea" providerId="LiveId" clId="{15DDAF49-9386-49EB-96D7-83C1E33D2BB2}" dt="2025-08-28T14:44:11.280" v="2" actId="26606"/>
          <ac:grpSpMkLst>
            <pc:docMk/>
            <pc:sldMk cId="605855759" sldId="370"/>
            <ac:grpSpMk id="59" creationId="{89D1390B-7E13-4B4F-9CB2-391063412E54}"/>
          </ac:grpSpMkLst>
        </pc:grpChg>
        <pc:picChg chg="mod">
          <ac:chgData name="Giovanny Sarmiento Palacios" userId="1968160c9ad62eea" providerId="LiveId" clId="{15DDAF49-9386-49EB-96D7-83C1E33D2BB2}" dt="2025-08-28T14:44:11.280" v="2" actId="26606"/>
          <ac:picMkLst>
            <pc:docMk/>
            <pc:sldMk cId="605855759" sldId="370"/>
            <ac:picMk id="8" creationId="{C22C46F6-65F8-0E53-99CA-DF79A0DCADE4}"/>
          </ac:picMkLst>
        </pc:picChg>
      </pc:sldChg>
      <pc:sldChg chg="modSp mod">
        <pc:chgData name="Giovanny Sarmiento Palacios" userId="1968160c9ad62eea" providerId="LiveId" clId="{15DDAF49-9386-49EB-96D7-83C1E33D2BB2}" dt="2025-08-29T13:01:48.435" v="26" actId="20577"/>
        <pc:sldMkLst>
          <pc:docMk/>
          <pc:sldMk cId="3294731446" sldId="417"/>
        </pc:sldMkLst>
        <pc:graphicFrameChg chg="modGraphic">
          <ac:chgData name="Giovanny Sarmiento Palacios" userId="1968160c9ad62eea" providerId="LiveId" clId="{15DDAF49-9386-49EB-96D7-83C1E33D2BB2}" dt="2025-08-29T13:01:48.435" v="26" actId="20577"/>
          <ac:graphicFrameMkLst>
            <pc:docMk/>
            <pc:sldMk cId="3294731446" sldId="417"/>
            <ac:graphicFrameMk id="4" creationId="{3980D6C9-7B88-73B4-7281-6B0C63501495}"/>
          </ac:graphicFrameMkLst>
        </pc:graphicFrameChg>
      </pc:sldChg>
      <pc:sldChg chg="addSp delSp modSp mod">
        <pc:chgData name="Giovanny Sarmiento Palacios" userId="1968160c9ad62eea" providerId="LiveId" clId="{15DDAF49-9386-49EB-96D7-83C1E33D2BB2}" dt="2025-08-29T13:03:39.042" v="29" actId="26606"/>
        <pc:sldMkLst>
          <pc:docMk/>
          <pc:sldMk cId="732226830" sldId="420"/>
        </pc:sldMkLst>
        <pc:spChg chg="mod">
          <ac:chgData name="Giovanny Sarmiento Palacios" userId="1968160c9ad62eea" providerId="LiveId" clId="{15DDAF49-9386-49EB-96D7-83C1E33D2BB2}" dt="2025-08-29T13:03:39.042" v="29" actId="26606"/>
          <ac:spMkLst>
            <pc:docMk/>
            <pc:sldMk cId="732226830" sldId="420"/>
            <ac:spMk id="2" creationId="{6645AD5E-5D26-E2AD-0664-DD8450A86571}"/>
          </ac:spMkLst>
        </pc:spChg>
        <pc:spChg chg="del">
          <ac:chgData name="Giovanny Sarmiento Palacios" userId="1968160c9ad62eea" providerId="LiveId" clId="{15DDAF49-9386-49EB-96D7-83C1E33D2BB2}" dt="2025-08-29T13:03:39.042" v="29" actId="26606"/>
          <ac:spMkLst>
            <pc:docMk/>
            <pc:sldMk cId="732226830" sldId="420"/>
            <ac:spMk id="9" creationId="{D12DDE76-C203-4047-9998-63900085B5E8}"/>
          </ac:spMkLst>
        </pc:spChg>
        <pc:spChg chg="add">
          <ac:chgData name="Giovanny Sarmiento Palacios" userId="1968160c9ad62eea" providerId="LiveId" clId="{15DDAF49-9386-49EB-96D7-83C1E33D2BB2}" dt="2025-08-29T13:03:39.042" v="29" actId="26606"/>
          <ac:spMkLst>
            <pc:docMk/>
            <pc:sldMk cId="732226830" sldId="420"/>
            <ac:spMk id="14" creationId="{1707FC24-6981-43D9-B525-C7832BA22463}"/>
          </ac:spMkLst>
        </pc:spChg>
        <pc:picChg chg="del">
          <ac:chgData name="Giovanny Sarmiento Palacios" userId="1968160c9ad62eea" providerId="LiveId" clId="{15DDAF49-9386-49EB-96D7-83C1E33D2BB2}" dt="2025-08-29T13:02:22.654" v="27" actId="478"/>
          <ac:picMkLst>
            <pc:docMk/>
            <pc:sldMk cId="732226830" sldId="420"/>
            <ac:picMk id="4" creationId="{AF7C699B-1515-9443-619F-3422BFFDED2E}"/>
          </ac:picMkLst>
        </pc:picChg>
        <pc:picChg chg="add mod">
          <ac:chgData name="Giovanny Sarmiento Palacios" userId="1968160c9ad62eea" providerId="LiveId" clId="{15DDAF49-9386-49EB-96D7-83C1E33D2BB2}" dt="2025-08-29T13:03:39.042" v="29" actId="26606"/>
          <ac:picMkLst>
            <pc:docMk/>
            <pc:sldMk cId="732226830" sldId="420"/>
            <ac:picMk id="5" creationId="{8A330AC6-64E8-8AF3-B776-0CC438AA396F}"/>
          </ac:picMkLst>
        </pc:picChg>
      </pc:sldChg>
      <pc:sldChg chg="modSp mod">
        <pc:chgData name="Giovanny Sarmiento Palacios" userId="1968160c9ad62eea" providerId="LiveId" clId="{15DDAF49-9386-49EB-96D7-83C1E33D2BB2}" dt="2025-08-29T13:08:58.030" v="159" actId="13782"/>
        <pc:sldMkLst>
          <pc:docMk/>
          <pc:sldMk cId="3482649745" sldId="421"/>
        </pc:sldMkLst>
        <pc:spChg chg="mod">
          <ac:chgData name="Giovanny Sarmiento Palacios" userId="1968160c9ad62eea" providerId="LiveId" clId="{15DDAF49-9386-49EB-96D7-83C1E33D2BB2}" dt="2025-08-29T13:07:36.085" v="153" actId="1076"/>
          <ac:spMkLst>
            <pc:docMk/>
            <pc:sldMk cId="3482649745" sldId="421"/>
            <ac:spMk id="2" creationId="{37B687FC-D178-A6DD-2A70-EBA21DCE1DC6}"/>
          </ac:spMkLst>
        </pc:spChg>
        <pc:graphicFrameChg chg="mod modGraphic">
          <ac:chgData name="Giovanny Sarmiento Palacios" userId="1968160c9ad62eea" providerId="LiveId" clId="{15DDAF49-9386-49EB-96D7-83C1E33D2BB2}" dt="2025-08-29T13:08:58.030" v="159" actId="13782"/>
          <ac:graphicFrameMkLst>
            <pc:docMk/>
            <pc:sldMk cId="3482649745" sldId="421"/>
            <ac:graphicFrameMk id="4" creationId="{7F788AA7-F393-15DF-4405-A8C5CC02DB00}"/>
          </ac:graphicFrameMkLst>
        </pc:graphicFrameChg>
      </pc:sldChg>
      <pc:sldChg chg="del">
        <pc:chgData name="Giovanny Sarmiento Palacios" userId="1968160c9ad62eea" providerId="LiveId" clId="{15DDAF49-9386-49EB-96D7-83C1E33D2BB2}" dt="2025-08-29T13:10:41.974" v="160" actId="47"/>
        <pc:sldMkLst>
          <pc:docMk/>
          <pc:sldMk cId="3518034830" sldId="425"/>
        </pc:sldMkLst>
      </pc:sldChg>
    </pc:docChg>
  </pc:docChgLst>
  <pc:docChgLst>
    <pc:chgData name="Giovanny Sarmiento Palacios" userId="1968160c9ad62eea" providerId="LiveId" clId="{56847FF5-6766-4311-9A9E-52BEC2A56FBF}"/>
    <pc:docChg chg="undo custSel addSld delSld modSld sldOrd modNotesMaster">
      <pc:chgData name="Giovanny Sarmiento Palacios" userId="1968160c9ad62eea" providerId="LiveId" clId="{56847FF5-6766-4311-9A9E-52BEC2A56FBF}" dt="2024-09-19T13:53:27.600" v="480"/>
      <pc:docMkLst>
        <pc:docMk/>
      </pc:docMkLst>
      <pc:sldChg chg="add del ord">
        <pc:chgData name="Giovanny Sarmiento Palacios" userId="1968160c9ad62eea" providerId="LiveId" clId="{56847FF5-6766-4311-9A9E-52BEC2A56FBF}" dt="2024-09-17T17:47:03.645" v="200" actId="47"/>
        <pc:sldMkLst>
          <pc:docMk/>
          <pc:sldMk cId="3031822639" sldId="257"/>
        </pc:sldMkLst>
      </pc:sldChg>
      <pc:sldChg chg="add del">
        <pc:chgData name="Giovanny Sarmiento Palacios" userId="1968160c9ad62eea" providerId="LiveId" clId="{56847FF5-6766-4311-9A9E-52BEC2A56FBF}" dt="2024-09-17T17:56:03.358" v="282" actId="47"/>
        <pc:sldMkLst>
          <pc:docMk/>
          <pc:sldMk cId="692722856" sldId="258"/>
        </pc:sldMkLst>
      </pc:sldChg>
      <pc:sldChg chg="add del">
        <pc:chgData name="Giovanny Sarmiento Palacios" userId="1968160c9ad62eea" providerId="LiveId" clId="{56847FF5-6766-4311-9A9E-52BEC2A56FBF}" dt="2024-09-17T17:56:04.933" v="283" actId="47"/>
        <pc:sldMkLst>
          <pc:docMk/>
          <pc:sldMk cId="1873969909" sldId="259"/>
        </pc:sldMkLst>
      </pc:sldChg>
      <pc:sldChg chg="add del">
        <pc:chgData name="Giovanny Sarmiento Palacios" userId="1968160c9ad62eea" providerId="LiveId" clId="{56847FF5-6766-4311-9A9E-52BEC2A56FBF}" dt="2024-09-17T17:56:06.387" v="284" actId="47"/>
        <pc:sldMkLst>
          <pc:docMk/>
          <pc:sldMk cId="3976592749" sldId="260"/>
        </pc:sldMkLst>
      </pc:sldChg>
      <pc:sldChg chg="add del">
        <pc:chgData name="Giovanny Sarmiento Palacios" userId="1968160c9ad62eea" providerId="LiveId" clId="{56847FF5-6766-4311-9A9E-52BEC2A56FBF}" dt="2024-09-17T17:56:07.365" v="285" actId="47"/>
        <pc:sldMkLst>
          <pc:docMk/>
          <pc:sldMk cId="4101909715" sldId="261"/>
        </pc:sldMkLst>
      </pc:sldChg>
      <pc:sldChg chg="add del">
        <pc:chgData name="Giovanny Sarmiento Palacios" userId="1968160c9ad62eea" providerId="LiveId" clId="{56847FF5-6766-4311-9A9E-52BEC2A56FBF}" dt="2024-09-17T17:56:08.883" v="286" actId="47"/>
        <pc:sldMkLst>
          <pc:docMk/>
          <pc:sldMk cId="330197792" sldId="262"/>
        </pc:sldMkLst>
      </pc:sldChg>
      <pc:sldChg chg="add del">
        <pc:chgData name="Giovanny Sarmiento Palacios" userId="1968160c9ad62eea" providerId="LiveId" clId="{56847FF5-6766-4311-9A9E-52BEC2A56FBF}" dt="2024-09-17T17:56:09.878" v="287" actId="47"/>
        <pc:sldMkLst>
          <pc:docMk/>
          <pc:sldMk cId="996010594" sldId="263"/>
        </pc:sldMkLst>
      </pc:sldChg>
      <pc:sldChg chg="add del">
        <pc:chgData name="Giovanny Sarmiento Palacios" userId="1968160c9ad62eea" providerId="LiveId" clId="{56847FF5-6766-4311-9A9E-52BEC2A56FBF}" dt="2024-09-17T17:56:11.101" v="288" actId="47"/>
        <pc:sldMkLst>
          <pc:docMk/>
          <pc:sldMk cId="1989020204" sldId="264"/>
        </pc:sldMkLst>
      </pc:sldChg>
      <pc:sldChg chg="add del">
        <pc:chgData name="Giovanny Sarmiento Palacios" userId="1968160c9ad62eea" providerId="LiveId" clId="{56847FF5-6766-4311-9A9E-52BEC2A56FBF}" dt="2024-09-17T17:56:12.423" v="289" actId="47"/>
        <pc:sldMkLst>
          <pc:docMk/>
          <pc:sldMk cId="2618537761" sldId="265"/>
        </pc:sldMkLst>
      </pc:sldChg>
      <pc:sldChg chg="add del">
        <pc:chgData name="Giovanny Sarmiento Palacios" userId="1968160c9ad62eea" providerId="LiveId" clId="{56847FF5-6766-4311-9A9E-52BEC2A56FBF}" dt="2024-09-17T17:56:13.479" v="290" actId="47"/>
        <pc:sldMkLst>
          <pc:docMk/>
          <pc:sldMk cId="4152732358" sldId="266"/>
        </pc:sldMkLst>
      </pc:sldChg>
      <pc:sldChg chg="add del">
        <pc:chgData name="Giovanny Sarmiento Palacios" userId="1968160c9ad62eea" providerId="LiveId" clId="{56847FF5-6766-4311-9A9E-52BEC2A56FBF}" dt="2024-09-17T17:06:10.786" v="52" actId="47"/>
        <pc:sldMkLst>
          <pc:docMk/>
          <pc:sldMk cId="4032048224" sldId="268"/>
        </pc:sldMkLst>
      </pc:sldChg>
      <pc:sldChg chg="add del">
        <pc:chgData name="Giovanny Sarmiento Palacios" userId="1968160c9ad62eea" providerId="LiveId" clId="{56847FF5-6766-4311-9A9E-52BEC2A56FBF}" dt="2024-09-17T17:46:16.373" v="197" actId="47"/>
        <pc:sldMkLst>
          <pc:docMk/>
          <pc:sldMk cId="72195586" sldId="270"/>
        </pc:sldMkLst>
      </pc:sldChg>
      <pc:sldChg chg="add del">
        <pc:chgData name="Giovanny Sarmiento Palacios" userId="1968160c9ad62eea" providerId="LiveId" clId="{56847FF5-6766-4311-9A9E-52BEC2A56FBF}" dt="2024-09-17T17:56:17.723" v="291" actId="47"/>
        <pc:sldMkLst>
          <pc:docMk/>
          <pc:sldMk cId="4126830120" sldId="271"/>
        </pc:sldMkLst>
      </pc:sldChg>
      <pc:sldChg chg="addSp delSp modSp add mod setBg">
        <pc:chgData name="Giovanny Sarmiento Palacios" userId="1968160c9ad62eea" providerId="LiveId" clId="{56847FF5-6766-4311-9A9E-52BEC2A56FBF}" dt="2024-09-17T18:01:56.151" v="397" actId="26606"/>
        <pc:sldMkLst>
          <pc:docMk/>
          <pc:sldMk cId="1084362566" sldId="272"/>
        </pc:sldMkLst>
      </pc:sldChg>
      <pc:sldChg chg="modSp add del mod">
        <pc:chgData name="Giovanny Sarmiento Palacios" userId="1968160c9ad62eea" providerId="LiveId" clId="{56847FF5-6766-4311-9A9E-52BEC2A56FBF}" dt="2024-09-17T17:44:35.380" v="180" actId="47"/>
        <pc:sldMkLst>
          <pc:docMk/>
          <pc:sldMk cId="783106864" sldId="333"/>
        </pc:sldMkLst>
      </pc:sldChg>
      <pc:sldChg chg="add">
        <pc:chgData name="Giovanny Sarmiento Palacios" userId="1968160c9ad62eea" providerId="LiveId" clId="{56847FF5-6766-4311-9A9E-52BEC2A56FBF}" dt="2024-09-17T19:51:28.745" v="400"/>
        <pc:sldMkLst>
          <pc:docMk/>
          <pc:sldMk cId="3920892055" sldId="346"/>
        </pc:sldMkLst>
      </pc:sldChg>
      <pc:sldChg chg="addSp delSp modSp mod">
        <pc:chgData name="Giovanny Sarmiento Palacios" userId="1968160c9ad62eea" providerId="LiveId" clId="{56847FF5-6766-4311-9A9E-52BEC2A56FBF}" dt="2024-09-17T17:58:40.759" v="381" actId="26606"/>
        <pc:sldMkLst>
          <pc:docMk/>
          <pc:sldMk cId="605855759" sldId="370"/>
        </pc:sldMkLst>
      </pc:sldChg>
      <pc:sldChg chg="addSp delSp modSp mod modAnim">
        <pc:chgData name="Giovanny Sarmiento Palacios" userId="1968160c9ad62eea" providerId="LiveId" clId="{56847FF5-6766-4311-9A9E-52BEC2A56FBF}" dt="2024-09-19T13:25:21.198" v="464" actId="20577"/>
        <pc:sldMkLst>
          <pc:docMk/>
          <pc:sldMk cId="739558420" sldId="403"/>
        </pc:sldMkLst>
      </pc:sldChg>
      <pc:sldChg chg="del">
        <pc:chgData name="Giovanny Sarmiento Palacios" userId="1968160c9ad62eea" providerId="LiveId" clId="{56847FF5-6766-4311-9A9E-52BEC2A56FBF}" dt="2024-09-17T16:49:10.225" v="43" actId="47"/>
        <pc:sldMkLst>
          <pc:docMk/>
          <pc:sldMk cId="539223712" sldId="405"/>
        </pc:sldMkLst>
      </pc:sldChg>
      <pc:sldChg chg="addSp delSp modSp add mod ord">
        <pc:chgData name="Giovanny Sarmiento Palacios" userId="1968160c9ad62eea" providerId="LiveId" clId="{56847FF5-6766-4311-9A9E-52BEC2A56FBF}" dt="2024-09-17T20:11:43.334" v="435" actId="20577"/>
        <pc:sldMkLst>
          <pc:docMk/>
          <pc:sldMk cId="1543118672" sldId="408"/>
        </pc:sldMkLst>
      </pc:sldChg>
      <pc:sldChg chg="del">
        <pc:chgData name="Giovanny Sarmiento Palacios" userId="1968160c9ad62eea" providerId="LiveId" clId="{56847FF5-6766-4311-9A9E-52BEC2A56FBF}" dt="2024-09-17T16:49:29.699" v="44" actId="2696"/>
        <pc:sldMkLst>
          <pc:docMk/>
          <pc:sldMk cId="3701682846" sldId="408"/>
        </pc:sldMkLst>
      </pc:sldChg>
      <pc:sldChg chg="addSp delSp modSp add mod">
        <pc:chgData name="Giovanny Sarmiento Palacios" userId="1968160c9ad62eea" providerId="LiveId" clId="{56847FF5-6766-4311-9A9E-52BEC2A56FBF}" dt="2024-09-19T13:25:54.196" v="475" actId="20577"/>
        <pc:sldMkLst>
          <pc:docMk/>
          <pc:sldMk cId="1867816542" sldId="409"/>
        </pc:sldMkLst>
      </pc:sldChg>
      <pc:sldChg chg="modSp del">
        <pc:chgData name="Giovanny Sarmiento Palacios" userId="1968160c9ad62eea" providerId="LiveId" clId="{56847FF5-6766-4311-9A9E-52BEC2A56FBF}" dt="2024-09-17T16:49:29.699" v="44" actId="2696"/>
        <pc:sldMkLst>
          <pc:docMk/>
          <pc:sldMk cId="2379102246" sldId="409"/>
        </pc:sldMkLst>
      </pc:sldChg>
      <pc:sldChg chg="del">
        <pc:chgData name="Giovanny Sarmiento Palacios" userId="1968160c9ad62eea" providerId="LiveId" clId="{56847FF5-6766-4311-9A9E-52BEC2A56FBF}" dt="2024-09-17T17:56:33.683" v="294" actId="47"/>
        <pc:sldMkLst>
          <pc:docMk/>
          <pc:sldMk cId="1565337425" sldId="411"/>
        </pc:sldMkLst>
      </pc:sldChg>
      <pc:sldChg chg="addSp delSp modSp add mod">
        <pc:chgData name="Giovanny Sarmiento Palacios" userId="1968160c9ad62eea" providerId="LiveId" clId="{56847FF5-6766-4311-9A9E-52BEC2A56FBF}" dt="2024-09-17T17:51:26.243" v="281"/>
        <pc:sldMkLst>
          <pc:docMk/>
          <pc:sldMk cId="2940385234" sldId="412"/>
        </pc:sldMkLst>
      </pc:sldChg>
      <pc:sldChg chg="addSp delSp modSp add mod">
        <pc:chgData name="Giovanny Sarmiento Palacios" userId="1968160c9ad62eea" providerId="LiveId" clId="{56847FF5-6766-4311-9A9E-52BEC2A56FBF}" dt="2024-09-17T18:01:22.810" v="395" actId="123"/>
        <pc:sldMkLst>
          <pc:docMk/>
          <pc:sldMk cId="1335732017" sldId="413"/>
        </pc:sldMkLst>
      </pc:sldChg>
      <pc:sldChg chg="addSp delSp modSp new mod ord">
        <pc:chgData name="Giovanny Sarmiento Palacios" userId="1968160c9ad62eea" providerId="LiveId" clId="{56847FF5-6766-4311-9A9E-52BEC2A56FBF}" dt="2024-09-19T13:47:04.194" v="478"/>
        <pc:sldMkLst>
          <pc:docMk/>
          <pc:sldMk cId="1651105511" sldId="414"/>
        </pc:sldMkLst>
      </pc:sldChg>
      <pc:sldChg chg="modSp add mod ord">
        <pc:chgData name="Giovanny Sarmiento Palacios" userId="1968160c9ad62eea" providerId="LiveId" clId="{56847FF5-6766-4311-9A9E-52BEC2A56FBF}" dt="2024-09-17T19:49:55.155" v="399"/>
        <pc:sldMkLst>
          <pc:docMk/>
          <pc:sldMk cId="464129500" sldId="415"/>
        </pc:sldMkLst>
      </pc:sldChg>
      <pc:sldChg chg="ord">
        <pc:chgData name="Giovanny Sarmiento Palacios" userId="1968160c9ad62eea" providerId="LiveId" clId="{56847FF5-6766-4311-9A9E-52BEC2A56FBF}" dt="2024-09-19T13:53:27.600" v="480"/>
        <pc:sldMkLst>
          <pc:docMk/>
          <pc:sldMk cId="1879418830" sldId="423"/>
        </pc:sldMkLst>
      </pc:sldChg>
      <pc:sldChg chg="ord">
        <pc:chgData name="Giovanny Sarmiento Palacios" userId="1968160c9ad62eea" providerId="LiveId" clId="{56847FF5-6766-4311-9A9E-52BEC2A56FBF}" dt="2024-09-19T13:53:27.600" v="480"/>
        <pc:sldMkLst>
          <pc:docMk/>
          <pc:sldMk cId="3089905678" sldId="424"/>
        </pc:sldMkLst>
      </pc:sldChg>
    </pc:docChg>
  </pc:docChgLst>
  <pc:docChgLst>
    <pc:chgData name="Giovanny Sarmiento Palacios" userId="1968160c9ad62eea" providerId="LiveId" clId="{16396D50-EF9A-F647-ADD1-A68AEAE9B67F}"/>
    <pc:docChg chg="undo custSel addSld delSld modSld sldOrd">
      <pc:chgData name="Giovanny Sarmiento Palacios" userId="1968160c9ad62eea" providerId="LiveId" clId="{16396D50-EF9A-F647-ADD1-A68AEAE9B67F}" dt="2024-09-18T15:02:11.310" v="2227"/>
      <pc:docMkLst>
        <pc:docMk/>
      </pc:docMkLst>
      <pc:sldChg chg="ord">
        <pc:chgData name="Giovanny Sarmiento Palacios" userId="1968160c9ad62eea" providerId="LiveId" clId="{16396D50-EF9A-F647-ADD1-A68AEAE9B67F}" dt="2024-09-18T14:26:48.932" v="1896" actId="20578"/>
        <pc:sldMkLst>
          <pc:docMk/>
          <pc:sldMk cId="1084362566" sldId="272"/>
        </pc:sldMkLst>
      </pc:sldChg>
      <pc:sldChg chg="modSp add del mod">
        <pc:chgData name="Giovanny Sarmiento Palacios" userId="1968160c9ad62eea" providerId="LiveId" clId="{16396D50-EF9A-F647-ADD1-A68AEAE9B67F}" dt="2024-09-18T14:51:32.674" v="2188" actId="2696"/>
        <pc:sldMkLst>
          <pc:docMk/>
          <pc:sldMk cId="349650647" sldId="273"/>
        </pc:sldMkLst>
      </pc:sldChg>
      <pc:sldChg chg="modSp add del mod">
        <pc:chgData name="Giovanny Sarmiento Palacios" userId="1968160c9ad62eea" providerId="LiveId" clId="{16396D50-EF9A-F647-ADD1-A68AEAE9B67F}" dt="2024-09-18T14:51:34.739" v="2189" actId="2696"/>
        <pc:sldMkLst>
          <pc:docMk/>
          <pc:sldMk cId="649881217" sldId="274"/>
        </pc:sldMkLst>
      </pc:sldChg>
      <pc:sldChg chg="modSp add del mod">
        <pc:chgData name="Giovanny Sarmiento Palacios" userId="1968160c9ad62eea" providerId="LiveId" clId="{16396D50-EF9A-F647-ADD1-A68AEAE9B67F}" dt="2024-09-18T14:51:35.478" v="2190" actId="2696"/>
        <pc:sldMkLst>
          <pc:docMk/>
          <pc:sldMk cId="718094326" sldId="275"/>
        </pc:sldMkLst>
      </pc:sldChg>
      <pc:sldChg chg="ord">
        <pc:chgData name="Giovanny Sarmiento Palacios" userId="1968160c9ad62eea" providerId="LiveId" clId="{16396D50-EF9A-F647-ADD1-A68AEAE9B67F}" dt="2024-09-18T13:54:33.088" v="1111" actId="20578"/>
        <pc:sldMkLst>
          <pc:docMk/>
          <pc:sldMk cId="3920892055" sldId="346"/>
        </pc:sldMkLst>
      </pc:sldChg>
      <pc:sldChg chg="modSp modAnim">
        <pc:chgData name="Giovanny Sarmiento Palacios" userId="1968160c9ad62eea" providerId="LiveId" clId="{16396D50-EF9A-F647-ADD1-A68AEAE9B67F}" dt="2024-09-18T12:53:19.049" v="63" actId="20577"/>
        <pc:sldMkLst>
          <pc:docMk/>
          <pc:sldMk cId="739558420" sldId="403"/>
        </pc:sldMkLst>
      </pc:sldChg>
      <pc:sldChg chg="add del ord">
        <pc:chgData name="Giovanny Sarmiento Palacios" userId="1968160c9ad62eea" providerId="LiveId" clId="{16396D50-EF9A-F647-ADD1-A68AEAE9B67F}" dt="2024-09-18T14:32:00.941" v="1939" actId="2696"/>
        <pc:sldMkLst>
          <pc:docMk/>
          <pc:sldMk cId="1543118672" sldId="408"/>
        </pc:sldMkLst>
      </pc:sldChg>
      <pc:sldChg chg="ord">
        <pc:chgData name="Giovanny Sarmiento Palacios" userId="1968160c9ad62eea" providerId="LiveId" clId="{16396D50-EF9A-F647-ADD1-A68AEAE9B67F}" dt="2024-09-18T14:27:17.077" v="1902" actId="20578"/>
        <pc:sldMkLst>
          <pc:docMk/>
          <pc:sldMk cId="2940385234" sldId="412"/>
        </pc:sldMkLst>
      </pc:sldChg>
      <pc:sldChg chg="ord">
        <pc:chgData name="Giovanny Sarmiento Palacios" userId="1968160c9ad62eea" providerId="LiveId" clId="{16396D50-EF9A-F647-ADD1-A68AEAE9B67F}" dt="2024-09-18T14:27:06.009" v="1900" actId="20578"/>
        <pc:sldMkLst>
          <pc:docMk/>
          <pc:sldMk cId="1651105511" sldId="414"/>
        </pc:sldMkLst>
      </pc:sldChg>
      <pc:sldChg chg="addSp modSp new mod ord setBg">
        <pc:chgData name="Giovanny Sarmiento Palacios" userId="1968160c9ad62eea" providerId="LiveId" clId="{16396D50-EF9A-F647-ADD1-A68AEAE9B67F}" dt="2024-09-18T15:02:06.669" v="2226"/>
        <pc:sldMkLst>
          <pc:docMk/>
          <pc:sldMk cId="1843286252" sldId="416"/>
        </pc:sldMkLst>
      </pc:sldChg>
      <pc:sldChg chg="addSp delSp modSp new mod">
        <pc:chgData name="Giovanny Sarmiento Palacios" userId="1968160c9ad62eea" providerId="LiveId" clId="{16396D50-EF9A-F647-ADD1-A68AEAE9B67F}" dt="2024-09-18T15:02:11.310" v="2227"/>
        <pc:sldMkLst>
          <pc:docMk/>
          <pc:sldMk cId="3294731446" sldId="417"/>
        </pc:sldMkLst>
      </pc:sldChg>
      <pc:sldChg chg="addSp modSp add mod setBg">
        <pc:chgData name="Giovanny Sarmiento Palacios" userId="1968160c9ad62eea" providerId="LiveId" clId="{16396D50-EF9A-F647-ADD1-A68AEAE9B67F}" dt="2024-09-18T15:02:04.199" v="2225"/>
        <pc:sldMkLst>
          <pc:docMk/>
          <pc:sldMk cId="3073197434" sldId="418"/>
        </pc:sldMkLst>
      </pc:sldChg>
      <pc:sldChg chg="addSp delSp modSp new mod setBg">
        <pc:chgData name="Giovanny Sarmiento Palacios" userId="1968160c9ad62eea" providerId="LiveId" clId="{16396D50-EF9A-F647-ADD1-A68AEAE9B67F}" dt="2024-09-18T15:02:01.704" v="2224"/>
        <pc:sldMkLst>
          <pc:docMk/>
          <pc:sldMk cId="3908714923" sldId="419"/>
        </pc:sldMkLst>
      </pc:sldChg>
      <pc:sldChg chg="addSp delSp modSp new mod setBg">
        <pc:chgData name="Giovanny Sarmiento Palacios" userId="1968160c9ad62eea" providerId="LiveId" clId="{16396D50-EF9A-F647-ADD1-A68AEAE9B67F}" dt="2024-09-18T13:56:54.737" v="1143" actId="1076"/>
        <pc:sldMkLst>
          <pc:docMk/>
          <pc:sldMk cId="732226830" sldId="420"/>
        </pc:sldMkLst>
      </pc:sldChg>
      <pc:sldChg chg="addSp delSp modSp new mod ord">
        <pc:chgData name="Giovanny Sarmiento Palacios" userId="1968160c9ad62eea" providerId="LiveId" clId="{16396D50-EF9A-F647-ADD1-A68AEAE9B67F}" dt="2024-09-18T15:01:58.768" v="2223"/>
        <pc:sldMkLst>
          <pc:docMk/>
          <pc:sldMk cId="3482649745" sldId="421"/>
        </pc:sldMkLst>
      </pc:sldChg>
      <pc:sldChg chg="addSp delSp modSp new mod setBg">
        <pc:chgData name="Giovanny Sarmiento Palacios" userId="1968160c9ad62eea" providerId="LiveId" clId="{16396D50-EF9A-F647-ADD1-A68AEAE9B67F}" dt="2024-09-18T14:30:51.808" v="1937" actId="26606"/>
        <pc:sldMkLst>
          <pc:docMk/>
          <pc:sldMk cId="282683674" sldId="422"/>
        </pc:sldMkLst>
      </pc:sldChg>
      <pc:sldChg chg="addSp delSp modSp new mod">
        <pc:chgData name="Giovanny Sarmiento Palacios" userId="1968160c9ad62eea" providerId="LiveId" clId="{16396D50-EF9A-F647-ADD1-A68AEAE9B67F}" dt="2024-09-18T15:01:51.796" v="2221"/>
        <pc:sldMkLst>
          <pc:docMk/>
          <pc:sldMk cId="1879418830" sldId="423"/>
        </pc:sldMkLst>
      </pc:sldChg>
      <pc:sldChg chg="addSp modSp add mod">
        <pc:chgData name="Giovanny Sarmiento Palacios" userId="1968160c9ad62eea" providerId="LiveId" clId="{16396D50-EF9A-F647-ADD1-A68AEAE9B67F}" dt="2024-09-18T15:01:54.549" v="2222"/>
        <pc:sldMkLst>
          <pc:docMk/>
          <pc:sldMk cId="3089905678" sldId="424"/>
        </pc:sldMkLst>
      </pc:sldChg>
      <pc:sldChg chg="addSp delSp modSp new mod setBg">
        <pc:chgData name="Giovanny Sarmiento Palacios" userId="1968160c9ad62eea" providerId="LiveId" clId="{16396D50-EF9A-F647-ADD1-A68AEAE9B67F}" dt="2024-09-18T15:01:25.858" v="2220" actId="26606"/>
        <pc:sldMkLst>
          <pc:docMk/>
          <pc:sldMk cId="3518034830" sldId="42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6F6FE-9DBC-4E2A-96F9-8B864E16661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40F134F-4980-45AD-BB3C-3BBC8645E620}">
      <dgm:prSet phldrT="[Texto]"/>
      <dgm:spPr/>
      <dgm:t>
        <a:bodyPr/>
        <a:lstStyle/>
        <a:p>
          <a:r>
            <a:rPr lang="es-EC" dirty="0"/>
            <a:t>TEMAS A TRATAR</a:t>
          </a:r>
        </a:p>
      </dgm:t>
    </dgm:pt>
    <dgm:pt modelId="{9FD055AA-AAF3-4AF9-B2BA-A65F208493FA}" type="parTrans" cxnId="{D5BFE8E5-8303-4D48-ADA5-7FABD1A1CDF8}">
      <dgm:prSet/>
      <dgm:spPr/>
      <dgm:t>
        <a:bodyPr/>
        <a:lstStyle/>
        <a:p>
          <a:endParaRPr lang="es-EC"/>
        </a:p>
      </dgm:t>
    </dgm:pt>
    <dgm:pt modelId="{F2264F53-B723-40E5-82FE-965200E7006E}" type="sibTrans" cxnId="{D5BFE8E5-8303-4D48-ADA5-7FABD1A1CDF8}">
      <dgm:prSet/>
      <dgm:spPr/>
      <dgm:t>
        <a:bodyPr/>
        <a:lstStyle/>
        <a:p>
          <a:endParaRPr lang="es-EC"/>
        </a:p>
      </dgm:t>
    </dgm:pt>
    <dgm:pt modelId="{1032375B-0BAC-4D8C-A16F-7E278478AB55}">
      <dgm:prSet phldrT="[Texto]"/>
      <dgm:spPr/>
      <dgm:t>
        <a:bodyPr/>
        <a:lstStyle/>
        <a:p>
          <a:r>
            <a:rPr lang="es-EC" dirty="0"/>
            <a:t>Planificación</a:t>
          </a:r>
        </a:p>
      </dgm:t>
    </dgm:pt>
    <dgm:pt modelId="{1B99ACEC-9EF5-488B-B726-E97ABEB458FA}" type="parTrans" cxnId="{6DEE6F38-F7EC-4C90-A886-6286B2FC316A}">
      <dgm:prSet/>
      <dgm:spPr/>
      <dgm:t>
        <a:bodyPr/>
        <a:lstStyle/>
        <a:p>
          <a:endParaRPr lang="es-EC"/>
        </a:p>
      </dgm:t>
    </dgm:pt>
    <dgm:pt modelId="{64809F54-816D-4B6D-A56A-C32859D6504D}" type="sibTrans" cxnId="{6DEE6F38-F7EC-4C90-A886-6286B2FC316A}">
      <dgm:prSet/>
      <dgm:spPr/>
      <dgm:t>
        <a:bodyPr/>
        <a:lstStyle/>
        <a:p>
          <a:endParaRPr lang="es-EC"/>
        </a:p>
      </dgm:t>
    </dgm:pt>
    <dgm:pt modelId="{BEE1AC32-9081-41A1-8304-40B781DC525F}">
      <dgm:prSet phldrT="[Texto]"/>
      <dgm:spPr/>
      <dgm:t>
        <a:bodyPr/>
        <a:lstStyle/>
        <a:p>
          <a:r>
            <a:rPr lang="es-EC" dirty="0"/>
            <a:t>POA parroquial</a:t>
          </a:r>
        </a:p>
      </dgm:t>
    </dgm:pt>
    <dgm:pt modelId="{3EE79901-DD86-4B1A-AC67-8EC66E60BFD5}" type="parTrans" cxnId="{4C5ADE93-E9A7-4FE2-BE9F-8FFBAC9978EC}">
      <dgm:prSet/>
      <dgm:spPr/>
      <dgm:t>
        <a:bodyPr/>
        <a:lstStyle/>
        <a:p>
          <a:endParaRPr lang="es-EC"/>
        </a:p>
      </dgm:t>
    </dgm:pt>
    <dgm:pt modelId="{C5989C6D-30CF-4FDE-9F5B-873FF88303B2}" type="sibTrans" cxnId="{4C5ADE93-E9A7-4FE2-BE9F-8FFBAC9978EC}">
      <dgm:prSet/>
      <dgm:spPr/>
      <dgm:t>
        <a:bodyPr/>
        <a:lstStyle/>
        <a:p>
          <a:endParaRPr lang="es-EC"/>
        </a:p>
      </dgm:t>
    </dgm:pt>
    <dgm:pt modelId="{9099F679-8E8F-3340-A607-8C1CCC2D10ED}">
      <dgm:prSet phldrT="[Texto]"/>
      <dgm:spPr/>
      <dgm:t>
        <a:bodyPr/>
        <a:lstStyle/>
        <a:p>
          <a:r>
            <a:rPr lang="es-EC" dirty="0"/>
            <a:t>Presupuesto</a:t>
          </a:r>
        </a:p>
      </dgm:t>
    </dgm:pt>
    <dgm:pt modelId="{F93BF5B7-25BB-D247-8C20-46CE73BED986}" type="parTrans" cxnId="{76471F35-711C-3341-BD21-892A635BD7F9}">
      <dgm:prSet/>
      <dgm:spPr/>
      <dgm:t>
        <a:bodyPr/>
        <a:lstStyle/>
        <a:p>
          <a:endParaRPr lang="es-ES"/>
        </a:p>
      </dgm:t>
    </dgm:pt>
    <dgm:pt modelId="{DD9D5501-88A6-4845-AA78-0291EED3FCF3}" type="sibTrans" cxnId="{76471F35-711C-3341-BD21-892A635BD7F9}">
      <dgm:prSet/>
      <dgm:spPr/>
    </dgm:pt>
    <dgm:pt modelId="{004B832D-4803-264A-B115-5F12BE609D19}">
      <dgm:prSet phldrT="[Texto]"/>
      <dgm:spPr/>
      <dgm:t>
        <a:bodyPr/>
        <a:lstStyle/>
        <a:p>
          <a:r>
            <a:rPr lang="es-EC" dirty="0"/>
            <a:t>Reformas Prersupuestarias</a:t>
          </a:r>
        </a:p>
      </dgm:t>
    </dgm:pt>
    <dgm:pt modelId="{3DCBB6DC-C9C9-F647-866A-126A707B7906}" type="parTrans" cxnId="{EFDC22B1-AA69-E24D-8FCB-74610311F08E}">
      <dgm:prSet/>
      <dgm:spPr/>
      <dgm:t>
        <a:bodyPr/>
        <a:lstStyle/>
        <a:p>
          <a:endParaRPr lang="es-ES"/>
        </a:p>
      </dgm:t>
    </dgm:pt>
    <dgm:pt modelId="{54B7DA3F-C6BA-444E-82FF-7A84165477F3}" type="sibTrans" cxnId="{EFDC22B1-AA69-E24D-8FCB-74610311F08E}">
      <dgm:prSet/>
      <dgm:spPr/>
    </dgm:pt>
    <dgm:pt modelId="{09F93DD8-DCAA-430E-A929-8D6464CEA947}">
      <dgm:prSet phldrT="[Texto]"/>
      <dgm:spPr/>
      <dgm:t>
        <a:bodyPr/>
        <a:lstStyle/>
        <a:p>
          <a:r>
            <a:rPr lang="es-EC" dirty="0"/>
            <a:t>Presupuestos Participativos</a:t>
          </a:r>
        </a:p>
      </dgm:t>
    </dgm:pt>
    <dgm:pt modelId="{84F3B6ED-261A-4843-9824-936ABF768F04}" type="parTrans" cxnId="{F7356898-C401-4C53-9F2B-83D116534945}">
      <dgm:prSet/>
      <dgm:spPr/>
      <dgm:t>
        <a:bodyPr/>
        <a:lstStyle/>
        <a:p>
          <a:endParaRPr lang="es-MX"/>
        </a:p>
      </dgm:t>
    </dgm:pt>
    <dgm:pt modelId="{A4DAC121-1EB0-4720-943D-86DCC828211B}" type="sibTrans" cxnId="{F7356898-C401-4C53-9F2B-83D116534945}">
      <dgm:prSet/>
      <dgm:spPr/>
    </dgm:pt>
    <dgm:pt modelId="{616F3BD2-C6E8-4294-A50D-55365CFA9A31}" type="pres">
      <dgm:prSet presAssocID="{B166F6FE-9DBC-4E2A-96F9-8B864E16661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5797ED-D6B7-4C15-89AB-12BED38F549F}" type="pres">
      <dgm:prSet presAssocID="{640F134F-4980-45AD-BB3C-3BBC8645E620}" presName="root1" presStyleCnt="0"/>
      <dgm:spPr/>
    </dgm:pt>
    <dgm:pt modelId="{F137B0D6-702B-4B95-873D-1FB5E2803C54}" type="pres">
      <dgm:prSet presAssocID="{640F134F-4980-45AD-BB3C-3BBC8645E620}" presName="LevelOneTextNode" presStyleLbl="node0" presStyleIdx="0" presStyleCnt="1">
        <dgm:presLayoutVars>
          <dgm:chPref val="3"/>
        </dgm:presLayoutVars>
      </dgm:prSet>
      <dgm:spPr/>
    </dgm:pt>
    <dgm:pt modelId="{2BF53B34-A640-40AB-9A08-2FE52D975AE8}" type="pres">
      <dgm:prSet presAssocID="{640F134F-4980-45AD-BB3C-3BBC8645E620}" presName="level2hierChild" presStyleCnt="0"/>
      <dgm:spPr/>
    </dgm:pt>
    <dgm:pt modelId="{8D895480-B102-4FB6-AC56-575B1948353D}" type="pres">
      <dgm:prSet presAssocID="{1B99ACEC-9EF5-488B-B726-E97ABEB458FA}" presName="conn2-1" presStyleLbl="parChTrans1D2" presStyleIdx="0" presStyleCnt="5"/>
      <dgm:spPr/>
    </dgm:pt>
    <dgm:pt modelId="{D94F0C8F-7F29-4C94-B745-E872ED359F35}" type="pres">
      <dgm:prSet presAssocID="{1B99ACEC-9EF5-488B-B726-E97ABEB458FA}" presName="connTx" presStyleLbl="parChTrans1D2" presStyleIdx="0" presStyleCnt="5"/>
      <dgm:spPr/>
    </dgm:pt>
    <dgm:pt modelId="{C09D44AD-0C49-4985-AB6D-92A8379D9613}" type="pres">
      <dgm:prSet presAssocID="{1032375B-0BAC-4D8C-A16F-7E278478AB55}" presName="root2" presStyleCnt="0"/>
      <dgm:spPr/>
    </dgm:pt>
    <dgm:pt modelId="{5095D255-9FEA-4B41-BF2A-E134190DB492}" type="pres">
      <dgm:prSet presAssocID="{1032375B-0BAC-4D8C-A16F-7E278478AB55}" presName="LevelTwoTextNode" presStyleLbl="node2" presStyleIdx="0" presStyleCnt="5">
        <dgm:presLayoutVars>
          <dgm:chPref val="3"/>
        </dgm:presLayoutVars>
      </dgm:prSet>
      <dgm:spPr/>
    </dgm:pt>
    <dgm:pt modelId="{640B84C6-D284-40FF-A6F1-B2E3F5B011F7}" type="pres">
      <dgm:prSet presAssocID="{1032375B-0BAC-4D8C-A16F-7E278478AB55}" presName="level3hierChild" presStyleCnt="0"/>
      <dgm:spPr/>
    </dgm:pt>
    <dgm:pt modelId="{E580BC65-0623-401B-9A1B-C9A75546C3BD}" type="pres">
      <dgm:prSet presAssocID="{84F3B6ED-261A-4843-9824-936ABF768F04}" presName="conn2-1" presStyleLbl="parChTrans1D2" presStyleIdx="1" presStyleCnt="5"/>
      <dgm:spPr/>
    </dgm:pt>
    <dgm:pt modelId="{125B8BA4-AD14-4EB8-AE04-F93487715D87}" type="pres">
      <dgm:prSet presAssocID="{84F3B6ED-261A-4843-9824-936ABF768F04}" presName="connTx" presStyleLbl="parChTrans1D2" presStyleIdx="1" presStyleCnt="5"/>
      <dgm:spPr/>
    </dgm:pt>
    <dgm:pt modelId="{AD2BF24E-4ACC-4FD5-9423-9FDB0B74A17C}" type="pres">
      <dgm:prSet presAssocID="{09F93DD8-DCAA-430E-A929-8D6464CEA947}" presName="root2" presStyleCnt="0"/>
      <dgm:spPr/>
    </dgm:pt>
    <dgm:pt modelId="{716151B4-4363-4D84-851C-69B84FC13ED2}" type="pres">
      <dgm:prSet presAssocID="{09F93DD8-DCAA-430E-A929-8D6464CEA947}" presName="LevelTwoTextNode" presStyleLbl="node2" presStyleIdx="1" presStyleCnt="5">
        <dgm:presLayoutVars>
          <dgm:chPref val="3"/>
        </dgm:presLayoutVars>
      </dgm:prSet>
      <dgm:spPr/>
    </dgm:pt>
    <dgm:pt modelId="{C0DDFE05-2FFF-4B51-9A3C-78B34580ADAB}" type="pres">
      <dgm:prSet presAssocID="{09F93DD8-DCAA-430E-A929-8D6464CEA947}" presName="level3hierChild" presStyleCnt="0"/>
      <dgm:spPr/>
    </dgm:pt>
    <dgm:pt modelId="{619768DE-09F7-41D3-948C-4900F66D58E6}" type="pres">
      <dgm:prSet presAssocID="{3EE79901-DD86-4B1A-AC67-8EC66E60BFD5}" presName="conn2-1" presStyleLbl="parChTrans1D2" presStyleIdx="2" presStyleCnt="5"/>
      <dgm:spPr/>
    </dgm:pt>
    <dgm:pt modelId="{829EBB41-F4B8-47B2-9343-85E7C7E289BE}" type="pres">
      <dgm:prSet presAssocID="{3EE79901-DD86-4B1A-AC67-8EC66E60BFD5}" presName="connTx" presStyleLbl="parChTrans1D2" presStyleIdx="2" presStyleCnt="5"/>
      <dgm:spPr/>
    </dgm:pt>
    <dgm:pt modelId="{6EECA853-EB26-46DD-A233-2F99F3D6B13E}" type="pres">
      <dgm:prSet presAssocID="{BEE1AC32-9081-41A1-8304-40B781DC525F}" presName="root2" presStyleCnt="0"/>
      <dgm:spPr/>
    </dgm:pt>
    <dgm:pt modelId="{9DB76A44-625A-4184-BFB3-75595456BB80}" type="pres">
      <dgm:prSet presAssocID="{BEE1AC32-9081-41A1-8304-40B781DC525F}" presName="LevelTwoTextNode" presStyleLbl="node2" presStyleIdx="2" presStyleCnt="5">
        <dgm:presLayoutVars>
          <dgm:chPref val="3"/>
        </dgm:presLayoutVars>
      </dgm:prSet>
      <dgm:spPr/>
    </dgm:pt>
    <dgm:pt modelId="{CEE96F97-DF62-4849-8B3E-DE832707CB18}" type="pres">
      <dgm:prSet presAssocID="{BEE1AC32-9081-41A1-8304-40B781DC525F}" presName="level3hierChild" presStyleCnt="0"/>
      <dgm:spPr/>
    </dgm:pt>
    <dgm:pt modelId="{8BEA4DA4-BE9F-074E-BCFC-95EBA9DCF5F5}" type="pres">
      <dgm:prSet presAssocID="{F93BF5B7-25BB-D247-8C20-46CE73BED986}" presName="conn2-1" presStyleLbl="parChTrans1D2" presStyleIdx="3" presStyleCnt="5"/>
      <dgm:spPr/>
    </dgm:pt>
    <dgm:pt modelId="{B9328445-FBC5-3C4A-ADAE-BFBB3E6EE2E7}" type="pres">
      <dgm:prSet presAssocID="{F93BF5B7-25BB-D247-8C20-46CE73BED986}" presName="connTx" presStyleLbl="parChTrans1D2" presStyleIdx="3" presStyleCnt="5"/>
      <dgm:spPr/>
    </dgm:pt>
    <dgm:pt modelId="{15064236-A2C7-FB4C-8220-2764454D9D61}" type="pres">
      <dgm:prSet presAssocID="{9099F679-8E8F-3340-A607-8C1CCC2D10ED}" presName="root2" presStyleCnt="0"/>
      <dgm:spPr/>
    </dgm:pt>
    <dgm:pt modelId="{484F5CC4-49BC-1547-B33E-3871E9A5A029}" type="pres">
      <dgm:prSet presAssocID="{9099F679-8E8F-3340-A607-8C1CCC2D10ED}" presName="LevelTwoTextNode" presStyleLbl="node2" presStyleIdx="3" presStyleCnt="5">
        <dgm:presLayoutVars>
          <dgm:chPref val="3"/>
        </dgm:presLayoutVars>
      </dgm:prSet>
      <dgm:spPr/>
    </dgm:pt>
    <dgm:pt modelId="{FDE0C9E1-6D0B-C043-86E9-6CDA44BDA9A8}" type="pres">
      <dgm:prSet presAssocID="{9099F679-8E8F-3340-A607-8C1CCC2D10ED}" presName="level3hierChild" presStyleCnt="0"/>
      <dgm:spPr/>
    </dgm:pt>
    <dgm:pt modelId="{6A7B727B-782B-1740-B976-BE99CB5DE2AE}" type="pres">
      <dgm:prSet presAssocID="{3DCBB6DC-C9C9-F647-866A-126A707B7906}" presName="conn2-1" presStyleLbl="parChTrans1D2" presStyleIdx="4" presStyleCnt="5"/>
      <dgm:spPr/>
    </dgm:pt>
    <dgm:pt modelId="{85CAFB48-55B8-3441-A9C6-C14732312D01}" type="pres">
      <dgm:prSet presAssocID="{3DCBB6DC-C9C9-F647-866A-126A707B7906}" presName="connTx" presStyleLbl="parChTrans1D2" presStyleIdx="4" presStyleCnt="5"/>
      <dgm:spPr/>
    </dgm:pt>
    <dgm:pt modelId="{1C6EA6B7-9347-1144-8EF1-AC574303AFB7}" type="pres">
      <dgm:prSet presAssocID="{004B832D-4803-264A-B115-5F12BE609D19}" presName="root2" presStyleCnt="0"/>
      <dgm:spPr/>
    </dgm:pt>
    <dgm:pt modelId="{2937CF54-70B8-784F-8C86-F7407D68B0B7}" type="pres">
      <dgm:prSet presAssocID="{004B832D-4803-264A-B115-5F12BE609D19}" presName="LevelTwoTextNode" presStyleLbl="node2" presStyleIdx="4" presStyleCnt="5">
        <dgm:presLayoutVars>
          <dgm:chPref val="3"/>
        </dgm:presLayoutVars>
      </dgm:prSet>
      <dgm:spPr/>
    </dgm:pt>
    <dgm:pt modelId="{774ED8AD-E67D-9B4C-AB63-038B8C269662}" type="pres">
      <dgm:prSet presAssocID="{004B832D-4803-264A-B115-5F12BE609D19}" presName="level3hierChild" presStyleCnt="0"/>
      <dgm:spPr/>
    </dgm:pt>
  </dgm:ptLst>
  <dgm:cxnLst>
    <dgm:cxn modelId="{BBE5110A-3D34-4E3E-A454-1FBADB3A9106}" type="presOf" srcId="{640F134F-4980-45AD-BB3C-3BBC8645E620}" destId="{F137B0D6-702B-4B95-873D-1FB5E2803C54}" srcOrd="0" destOrd="0" presId="urn:microsoft.com/office/officeart/2008/layout/HorizontalMultiLevelHierarchy"/>
    <dgm:cxn modelId="{76471F35-711C-3341-BD21-892A635BD7F9}" srcId="{640F134F-4980-45AD-BB3C-3BBC8645E620}" destId="{9099F679-8E8F-3340-A607-8C1CCC2D10ED}" srcOrd="3" destOrd="0" parTransId="{F93BF5B7-25BB-D247-8C20-46CE73BED986}" sibTransId="{DD9D5501-88A6-4845-AA78-0291EED3FCF3}"/>
    <dgm:cxn modelId="{6DEE6F38-F7EC-4C90-A886-6286B2FC316A}" srcId="{640F134F-4980-45AD-BB3C-3BBC8645E620}" destId="{1032375B-0BAC-4D8C-A16F-7E278478AB55}" srcOrd="0" destOrd="0" parTransId="{1B99ACEC-9EF5-488B-B726-E97ABEB458FA}" sibTransId="{64809F54-816D-4B6D-A56A-C32859D6504D}"/>
    <dgm:cxn modelId="{0C7F954F-84D6-444C-B480-6FAE487BDD21}" type="presOf" srcId="{09F93DD8-DCAA-430E-A929-8D6464CEA947}" destId="{716151B4-4363-4D84-851C-69B84FC13ED2}" srcOrd="0" destOrd="0" presId="urn:microsoft.com/office/officeart/2008/layout/HorizontalMultiLevelHierarchy"/>
    <dgm:cxn modelId="{BAD04058-5650-4FE8-AF2F-78D66215A105}" type="presOf" srcId="{3EE79901-DD86-4B1A-AC67-8EC66E60BFD5}" destId="{619768DE-09F7-41D3-948C-4900F66D58E6}" srcOrd="0" destOrd="0" presId="urn:microsoft.com/office/officeart/2008/layout/HorizontalMultiLevelHierarchy"/>
    <dgm:cxn modelId="{DEDBA681-EAFE-2F44-BD0A-1DF19A12759E}" type="presOf" srcId="{004B832D-4803-264A-B115-5F12BE609D19}" destId="{2937CF54-70B8-784F-8C86-F7407D68B0B7}" srcOrd="0" destOrd="0" presId="urn:microsoft.com/office/officeart/2008/layout/HorizontalMultiLevelHierarchy"/>
    <dgm:cxn modelId="{FF131083-FF52-9643-8BEA-4EFF6C025519}" type="presOf" srcId="{3DCBB6DC-C9C9-F647-866A-126A707B7906}" destId="{6A7B727B-782B-1740-B976-BE99CB5DE2AE}" srcOrd="0" destOrd="0" presId="urn:microsoft.com/office/officeart/2008/layout/HorizontalMultiLevelHierarchy"/>
    <dgm:cxn modelId="{34751386-D65F-4C55-A16C-596C58945553}" type="presOf" srcId="{B166F6FE-9DBC-4E2A-96F9-8B864E166617}" destId="{616F3BD2-C6E8-4294-A50D-55365CFA9A31}" srcOrd="0" destOrd="0" presId="urn:microsoft.com/office/officeart/2008/layout/HorizontalMultiLevelHierarchy"/>
    <dgm:cxn modelId="{4C5ADE93-E9A7-4FE2-BE9F-8FFBAC9978EC}" srcId="{640F134F-4980-45AD-BB3C-3BBC8645E620}" destId="{BEE1AC32-9081-41A1-8304-40B781DC525F}" srcOrd="2" destOrd="0" parTransId="{3EE79901-DD86-4B1A-AC67-8EC66E60BFD5}" sibTransId="{C5989C6D-30CF-4FDE-9F5B-873FF88303B2}"/>
    <dgm:cxn modelId="{F7356898-C401-4C53-9F2B-83D116534945}" srcId="{640F134F-4980-45AD-BB3C-3BBC8645E620}" destId="{09F93DD8-DCAA-430E-A929-8D6464CEA947}" srcOrd="1" destOrd="0" parTransId="{84F3B6ED-261A-4843-9824-936ABF768F04}" sibTransId="{A4DAC121-1EB0-4720-943D-86DCC828211B}"/>
    <dgm:cxn modelId="{0EABB69D-E41A-9647-9F2E-5ED89917A167}" type="presOf" srcId="{9099F679-8E8F-3340-A607-8C1CCC2D10ED}" destId="{484F5CC4-49BC-1547-B33E-3871E9A5A029}" srcOrd="0" destOrd="0" presId="urn:microsoft.com/office/officeart/2008/layout/HorizontalMultiLevelHierarchy"/>
    <dgm:cxn modelId="{814DE79D-C824-4E62-B0A0-6E51D5C8BD92}" type="presOf" srcId="{3EE79901-DD86-4B1A-AC67-8EC66E60BFD5}" destId="{829EBB41-F4B8-47B2-9343-85E7C7E289BE}" srcOrd="1" destOrd="0" presId="urn:microsoft.com/office/officeart/2008/layout/HorizontalMultiLevelHierarchy"/>
    <dgm:cxn modelId="{4C5B01A1-C10A-C64D-B3F3-4468678C1FBD}" type="presOf" srcId="{F93BF5B7-25BB-D247-8C20-46CE73BED986}" destId="{8BEA4DA4-BE9F-074E-BCFC-95EBA9DCF5F5}" srcOrd="0" destOrd="0" presId="urn:microsoft.com/office/officeart/2008/layout/HorizontalMultiLevelHierarchy"/>
    <dgm:cxn modelId="{EFDC22B1-AA69-E24D-8FCB-74610311F08E}" srcId="{640F134F-4980-45AD-BB3C-3BBC8645E620}" destId="{004B832D-4803-264A-B115-5F12BE609D19}" srcOrd="4" destOrd="0" parTransId="{3DCBB6DC-C9C9-F647-866A-126A707B7906}" sibTransId="{54B7DA3F-C6BA-444E-82FF-7A84165477F3}"/>
    <dgm:cxn modelId="{18E6FEB2-DA77-4742-9EA1-79B2919D2B56}" type="presOf" srcId="{1032375B-0BAC-4D8C-A16F-7E278478AB55}" destId="{5095D255-9FEA-4B41-BF2A-E134190DB492}" srcOrd="0" destOrd="0" presId="urn:microsoft.com/office/officeart/2008/layout/HorizontalMultiLevelHierarchy"/>
    <dgm:cxn modelId="{606D5ABA-995F-4E57-AD17-A836B978275C}" type="presOf" srcId="{1B99ACEC-9EF5-488B-B726-E97ABEB458FA}" destId="{8D895480-B102-4FB6-AC56-575B1948353D}" srcOrd="0" destOrd="0" presId="urn:microsoft.com/office/officeart/2008/layout/HorizontalMultiLevelHierarchy"/>
    <dgm:cxn modelId="{7FF707C1-F040-42E4-AF03-DAA3DE372DF0}" type="presOf" srcId="{84F3B6ED-261A-4843-9824-936ABF768F04}" destId="{125B8BA4-AD14-4EB8-AE04-F93487715D87}" srcOrd="1" destOrd="0" presId="urn:microsoft.com/office/officeart/2008/layout/HorizontalMultiLevelHierarchy"/>
    <dgm:cxn modelId="{74EDD5D0-E7A2-45C2-8D82-7DD734929B4E}" type="presOf" srcId="{84F3B6ED-261A-4843-9824-936ABF768F04}" destId="{E580BC65-0623-401B-9A1B-C9A75546C3BD}" srcOrd="0" destOrd="0" presId="urn:microsoft.com/office/officeart/2008/layout/HorizontalMultiLevelHierarchy"/>
    <dgm:cxn modelId="{9E3BD2D3-799B-41D9-8B05-06869BDE3C43}" type="presOf" srcId="{BEE1AC32-9081-41A1-8304-40B781DC525F}" destId="{9DB76A44-625A-4184-BFB3-75595456BB80}" srcOrd="0" destOrd="0" presId="urn:microsoft.com/office/officeart/2008/layout/HorizontalMultiLevelHierarchy"/>
    <dgm:cxn modelId="{870170E4-5FF5-4146-B49F-29DB9F6D6A81}" type="presOf" srcId="{1B99ACEC-9EF5-488B-B726-E97ABEB458FA}" destId="{D94F0C8F-7F29-4C94-B745-E872ED359F35}" srcOrd="1" destOrd="0" presId="urn:microsoft.com/office/officeart/2008/layout/HorizontalMultiLevelHierarchy"/>
    <dgm:cxn modelId="{D5BFE8E5-8303-4D48-ADA5-7FABD1A1CDF8}" srcId="{B166F6FE-9DBC-4E2A-96F9-8B864E166617}" destId="{640F134F-4980-45AD-BB3C-3BBC8645E620}" srcOrd="0" destOrd="0" parTransId="{9FD055AA-AAF3-4AF9-B2BA-A65F208493FA}" sibTransId="{F2264F53-B723-40E5-82FE-965200E7006E}"/>
    <dgm:cxn modelId="{DB8872EC-69CC-8248-8E24-A4B7E5F6F52B}" type="presOf" srcId="{F93BF5B7-25BB-D247-8C20-46CE73BED986}" destId="{B9328445-FBC5-3C4A-ADAE-BFBB3E6EE2E7}" srcOrd="1" destOrd="0" presId="urn:microsoft.com/office/officeart/2008/layout/HorizontalMultiLevelHierarchy"/>
    <dgm:cxn modelId="{985E27EF-4D66-0F40-8E01-0A4B1403C501}" type="presOf" srcId="{3DCBB6DC-C9C9-F647-866A-126A707B7906}" destId="{85CAFB48-55B8-3441-A9C6-C14732312D01}" srcOrd="1" destOrd="0" presId="urn:microsoft.com/office/officeart/2008/layout/HorizontalMultiLevelHierarchy"/>
    <dgm:cxn modelId="{FDB94F5D-C1A7-48AB-A68A-5339C04E1AD8}" type="presParOf" srcId="{616F3BD2-C6E8-4294-A50D-55365CFA9A31}" destId="{925797ED-D6B7-4C15-89AB-12BED38F549F}" srcOrd="0" destOrd="0" presId="urn:microsoft.com/office/officeart/2008/layout/HorizontalMultiLevelHierarchy"/>
    <dgm:cxn modelId="{9197F980-1D7E-4B6D-B9A9-84BC227AC300}" type="presParOf" srcId="{925797ED-D6B7-4C15-89AB-12BED38F549F}" destId="{F137B0D6-702B-4B95-873D-1FB5E2803C54}" srcOrd="0" destOrd="0" presId="urn:microsoft.com/office/officeart/2008/layout/HorizontalMultiLevelHierarchy"/>
    <dgm:cxn modelId="{6921334D-A67A-4164-9779-F882ACFD37CC}" type="presParOf" srcId="{925797ED-D6B7-4C15-89AB-12BED38F549F}" destId="{2BF53B34-A640-40AB-9A08-2FE52D975AE8}" srcOrd="1" destOrd="0" presId="urn:microsoft.com/office/officeart/2008/layout/HorizontalMultiLevelHierarchy"/>
    <dgm:cxn modelId="{7CF7F4E4-AB06-4DA9-9E9F-04B48DD978E9}" type="presParOf" srcId="{2BF53B34-A640-40AB-9A08-2FE52D975AE8}" destId="{8D895480-B102-4FB6-AC56-575B1948353D}" srcOrd="0" destOrd="0" presId="urn:microsoft.com/office/officeart/2008/layout/HorizontalMultiLevelHierarchy"/>
    <dgm:cxn modelId="{9CFB0BCC-0AC8-4130-B447-457B894F1889}" type="presParOf" srcId="{8D895480-B102-4FB6-AC56-575B1948353D}" destId="{D94F0C8F-7F29-4C94-B745-E872ED359F35}" srcOrd="0" destOrd="0" presId="urn:microsoft.com/office/officeart/2008/layout/HorizontalMultiLevelHierarchy"/>
    <dgm:cxn modelId="{FAF18564-0F48-4DAF-9121-EC780A23F98A}" type="presParOf" srcId="{2BF53B34-A640-40AB-9A08-2FE52D975AE8}" destId="{C09D44AD-0C49-4985-AB6D-92A8379D9613}" srcOrd="1" destOrd="0" presId="urn:microsoft.com/office/officeart/2008/layout/HorizontalMultiLevelHierarchy"/>
    <dgm:cxn modelId="{2142AC6D-AD1A-4E02-95AF-0F3DC029BDDA}" type="presParOf" srcId="{C09D44AD-0C49-4985-AB6D-92A8379D9613}" destId="{5095D255-9FEA-4B41-BF2A-E134190DB492}" srcOrd="0" destOrd="0" presId="urn:microsoft.com/office/officeart/2008/layout/HorizontalMultiLevelHierarchy"/>
    <dgm:cxn modelId="{EE9E5FB7-1885-4EFC-BA91-DCC94C93F97F}" type="presParOf" srcId="{C09D44AD-0C49-4985-AB6D-92A8379D9613}" destId="{640B84C6-D284-40FF-A6F1-B2E3F5B011F7}" srcOrd="1" destOrd="0" presId="urn:microsoft.com/office/officeart/2008/layout/HorizontalMultiLevelHierarchy"/>
    <dgm:cxn modelId="{D154A23C-FB25-45E1-B1ED-C9713C65E013}" type="presParOf" srcId="{2BF53B34-A640-40AB-9A08-2FE52D975AE8}" destId="{E580BC65-0623-401B-9A1B-C9A75546C3BD}" srcOrd="2" destOrd="0" presId="urn:microsoft.com/office/officeart/2008/layout/HorizontalMultiLevelHierarchy"/>
    <dgm:cxn modelId="{AE0AD735-82CA-4557-B613-16BCCBBB5F16}" type="presParOf" srcId="{E580BC65-0623-401B-9A1B-C9A75546C3BD}" destId="{125B8BA4-AD14-4EB8-AE04-F93487715D87}" srcOrd="0" destOrd="0" presId="urn:microsoft.com/office/officeart/2008/layout/HorizontalMultiLevelHierarchy"/>
    <dgm:cxn modelId="{82CB0AEC-9D0A-4530-A21C-2A5CEB1111C1}" type="presParOf" srcId="{2BF53B34-A640-40AB-9A08-2FE52D975AE8}" destId="{AD2BF24E-4ACC-4FD5-9423-9FDB0B74A17C}" srcOrd="3" destOrd="0" presId="urn:microsoft.com/office/officeart/2008/layout/HorizontalMultiLevelHierarchy"/>
    <dgm:cxn modelId="{D824192A-D7BE-4CF2-97BD-3A29AE5B9F53}" type="presParOf" srcId="{AD2BF24E-4ACC-4FD5-9423-9FDB0B74A17C}" destId="{716151B4-4363-4D84-851C-69B84FC13ED2}" srcOrd="0" destOrd="0" presId="urn:microsoft.com/office/officeart/2008/layout/HorizontalMultiLevelHierarchy"/>
    <dgm:cxn modelId="{1C67E558-A457-44C2-B343-D0386955CB53}" type="presParOf" srcId="{AD2BF24E-4ACC-4FD5-9423-9FDB0B74A17C}" destId="{C0DDFE05-2FFF-4B51-9A3C-78B34580ADAB}" srcOrd="1" destOrd="0" presId="urn:microsoft.com/office/officeart/2008/layout/HorizontalMultiLevelHierarchy"/>
    <dgm:cxn modelId="{8BB3752A-56E1-49CB-8CB4-4F3109C0B980}" type="presParOf" srcId="{2BF53B34-A640-40AB-9A08-2FE52D975AE8}" destId="{619768DE-09F7-41D3-948C-4900F66D58E6}" srcOrd="4" destOrd="0" presId="urn:microsoft.com/office/officeart/2008/layout/HorizontalMultiLevelHierarchy"/>
    <dgm:cxn modelId="{B26F1040-8822-4F39-B3CF-9DA0026C5241}" type="presParOf" srcId="{619768DE-09F7-41D3-948C-4900F66D58E6}" destId="{829EBB41-F4B8-47B2-9343-85E7C7E289BE}" srcOrd="0" destOrd="0" presId="urn:microsoft.com/office/officeart/2008/layout/HorizontalMultiLevelHierarchy"/>
    <dgm:cxn modelId="{5A358AEA-C1E1-4702-AFE8-889E3AF43ECB}" type="presParOf" srcId="{2BF53B34-A640-40AB-9A08-2FE52D975AE8}" destId="{6EECA853-EB26-46DD-A233-2F99F3D6B13E}" srcOrd="5" destOrd="0" presId="urn:microsoft.com/office/officeart/2008/layout/HorizontalMultiLevelHierarchy"/>
    <dgm:cxn modelId="{CADFB033-29E0-4513-B6C7-66D25DF2CEA2}" type="presParOf" srcId="{6EECA853-EB26-46DD-A233-2F99F3D6B13E}" destId="{9DB76A44-625A-4184-BFB3-75595456BB80}" srcOrd="0" destOrd="0" presId="urn:microsoft.com/office/officeart/2008/layout/HorizontalMultiLevelHierarchy"/>
    <dgm:cxn modelId="{15F8A771-31F8-49BE-B696-1FA87AE80F2D}" type="presParOf" srcId="{6EECA853-EB26-46DD-A233-2F99F3D6B13E}" destId="{CEE96F97-DF62-4849-8B3E-DE832707CB18}" srcOrd="1" destOrd="0" presId="urn:microsoft.com/office/officeart/2008/layout/HorizontalMultiLevelHierarchy"/>
    <dgm:cxn modelId="{B0CCA315-47BF-E545-8520-A7425C8C58EA}" type="presParOf" srcId="{2BF53B34-A640-40AB-9A08-2FE52D975AE8}" destId="{8BEA4DA4-BE9F-074E-BCFC-95EBA9DCF5F5}" srcOrd="6" destOrd="0" presId="urn:microsoft.com/office/officeart/2008/layout/HorizontalMultiLevelHierarchy"/>
    <dgm:cxn modelId="{EC010A35-91E1-534F-937E-DD6DCA25EB6C}" type="presParOf" srcId="{8BEA4DA4-BE9F-074E-BCFC-95EBA9DCF5F5}" destId="{B9328445-FBC5-3C4A-ADAE-BFBB3E6EE2E7}" srcOrd="0" destOrd="0" presId="urn:microsoft.com/office/officeart/2008/layout/HorizontalMultiLevelHierarchy"/>
    <dgm:cxn modelId="{7C2437F3-4C8B-074F-A90A-A707A342DB7D}" type="presParOf" srcId="{2BF53B34-A640-40AB-9A08-2FE52D975AE8}" destId="{15064236-A2C7-FB4C-8220-2764454D9D61}" srcOrd="7" destOrd="0" presId="urn:microsoft.com/office/officeart/2008/layout/HorizontalMultiLevelHierarchy"/>
    <dgm:cxn modelId="{A1207AC9-92B1-054A-BCFE-5276F97BB331}" type="presParOf" srcId="{15064236-A2C7-FB4C-8220-2764454D9D61}" destId="{484F5CC4-49BC-1547-B33E-3871E9A5A029}" srcOrd="0" destOrd="0" presId="urn:microsoft.com/office/officeart/2008/layout/HorizontalMultiLevelHierarchy"/>
    <dgm:cxn modelId="{F77911C2-56AF-7646-9233-902E92801EB6}" type="presParOf" srcId="{15064236-A2C7-FB4C-8220-2764454D9D61}" destId="{FDE0C9E1-6D0B-C043-86E9-6CDA44BDA9A8}" srcOrd="1" destOrd="0" presId="urn:microsoft.com/office/officeart/2008/layout/HorizontalMultiLevelHierarchy"/>
    <dgm:cxn modelId="{CBBD32FA-4465-F344-90EA-6F7A263C7622}" type="presParOf" srcId="{2BF53B34-A640-40AB-9A08-2FE52D975AE8}" destId="{6A7B727B-782B-1740-B976-BE99CB5DE2AE}" srcOrd="8" destOrd="0" presId="urn:microsoft.com/office/officeart/2008/layout/HorizontalMultiLevelHierarchy"/>
    <dgm:cxn modelId="{750270E7-AE6F-AC48-A87E-0D4222D60054}" type="presParOf" srcId="{6A7B727B-782B-1740-B976-BE99CB5DE2AE}" destId="{85CAFB48-55B8-3441-A9C6-C14732312D01}" srcOrd="0" destOrd="0" presId="urn:microsoft.com/office/officeart/2008/layout/HorizontalMultiLevelHierarchy"/>
    <dgm:cxn modelId="{CB6267E4-4826-3A4D-B52F-173A8A3426BA}" type="presParOf" srcId="{2BF53B34-A640-40AB-9A08-2FE52D975AE8}" destId="{1C6EA6B7-9347-1144-8EF1-AC574303AFB7}" srcOrd="9" destOrd="0" presId="urn:microsoft.com/office/officeart/2008/layout/HorizontalMultiLevelHierarchy"/>
    <dgm:cxn modelId="{9D4533E1-51FB-7842-A1C2-7576B41B40F0}" type="presParOf" srcId="{1C6EA6B7-9347-1144-8EF1-AC574303AFB7}" destId="{2937CF54-70B8-784F-8C86-F7407D68B0B7}" srcOrd="0" destOrd="0" presId="urn:microsoft.com/office/officeart/2008/layout/HorizontalMultiLevelHierarchy"/>
    <dgm:cxn modelId="{83E43DAB-B8E0-4242-A6FC-77EC922A224A}" type="presParOf" srcId="{1C6EA6B7-9347-1144-8EF1-AC574303AFB7}" destId="{774ED8AD-E67D-9B4C-AB63-038B8C26966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DC936-13C9-45DF-944A-CE3A0FD60853}" type="doc">
      <dgm:prSet loTypeId="urn:microsoft.com/office/officeart/2005/8/layout/cycle3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6017F6F-DA2F-4591-8A05-5B7289D10783}">
      <dgm:prSet phldrT="[Texto]"/>
      <dgm:spPr/>
      <dgm:t>
        <a:bodyPr/>
        <a:lstStyle/>
        <a:p>
          <a:r>
            <a:rPr lang="es-EC" dirty="0"/>
            <a:t>Planificación</a:t>
          </a:r>
        </a:p>
      </dgm:t>
    </dgm:pt>
    <dgm:pt modelId="{6627BB83-09DF-4277-AE99-93E3157F341F}" type="parTrans" cxnId="{3A24BC54-D334-487C-B7D4-53911C6213B7}">
      <dgm:prSet/>
      <dgm:spPr/>
      <dgm:t>
        <a:bodyPr/>
        <a:lstStyle/>
        <a:p>
          <a:endParaRPr lang="es-EC"/>
        </a:p>
      </dgm:t>
    </dgm:pt>
    <dgm:pt modelId="{06B543D6-1FB6-4F1A-AEF1-08B345CD099E}" type="sibTrans" cxnId="{3A24BC54-D334-487C-B7D4-53911C6213B7}">
      <dgm:prSet/>
      <dgm:spPr/>
      <dgm:t>
        <a:bodyPr/>
        <a:lstStyle/>
        <a:p>
          <a:endParaRPr lang="es-EC"/>
        </a:p>
      </dgm:t>
    </dgm:pt>
    <dgm:pt modelId="{ABC775C9-E32E-47ED-84E3-E259A7124FE9}">
      <dgm:prSet phldrT="[Texto]"/>
      <dgm:spPr/>
      <dgm:t>
        <a:bodyPr/>
        <a:lstStyle/>
        <a:p>
          <a:r>
            <a:rPr lang="es-EC" dirty="0"/>
            <a:t>Presupuesto</a:t>
          </a:r>
        </a:p>
      </dgm:t>
    </dgm:pt>
    <dgm:pt modelId="{F82FD3C7-7B7C-4AFE-ABC9-FB77D24B83A9}" type="parTrans" cxnId="{55B91D8C-14E6-49DD-9836-E793E568A8AE}">
      <dgm:prSet/>
      <dgm:spPr/>
      <dgm:t>
        <a:bodyPr/>
        <a:lstStyle/>
        <a:p>
          <a:endParaRPr lang="es-EC"/>
        </a:p>
      </dgm:t>
    </dgm:pt>
    <dgm:pt modelId="{3D07FFC2-0AE0-4407-B4DB-9B81D59073A8}" type="sibTrans" cxnId="{55B91D8C-14E6-49DD-9836-E793E568A8AE}">
      <dgm:prSet/>
      <dgm:spPr/>
      <dgm:t>
        <a:bodyPr/>
        <a:lstStyle/>
        <a:p>
          <a:endParaRPr lang="es-EC"/>
        </a:p>
      </dgm:t>
    </dgm:pt>
    <dgm:pt modelId="{089D9009-7BFE-4DDA-A723-3A6039DB28D1}">
      <dgm:prSet phldrT="[Texto]"/>
      <dgm:spPr/>
      <dgm:t>
        <a:bodyPr/>
        <a:lstStyle/>
        <a:p>
          <a:r>
            <a:rPr lang="es-EC" dirty="0"/>
            <a:t>Programas y proyectos ordenamos en el POA</a:t>
          </a:r>
        </a:p>
      </dgm:t>
    </dgm:pt>
    <dgm:pt modelId="{018503FC-9CDF-4052-84CE-06BA4FDBBC64}" type="parTrans" cxnId="{A8EC3385-3029-4958-9908-2097DDD2635A}">
      <dgm:prSet/>
      <dgm:spPr/>
      <dgm:t>
        <a:bodyPr/>
        <a:lstStyle/>
        <a:p>
          <a:endParaRPr lang="es-EC"/>
        </a:p>
      </dgm:t>
    </dgm:pt>
    <dgm:pt modelId="{2505DFF4-4417-43F8-B3BA-4F9865C79324}" type="sibTrans" cxnId="{A8EC3385-3029-4958-9908-2097DDD2635A}">
      <dgm:prSet/>
      <dgm:spPr/>
      <dgm:t>
        <a:bodyPr/>
        <a:lstStyle/>
        <a:p>
          <a:endParaRPr lang="es-EC"/>
        </a:p>
      </dgm:t>
    </dgm:pt>
    <dgm:pt modelId="{498C632E-1B7B-450D-AA1D-80CF19733CD9}">
      <dgm:prSet phldrT="[Texto]"/>
      <dgm:spPr/>
      <dgm:t>
        <a:bodyPr/>
        <a:lstStyle/>
        <a:p>
          <a:r>
            <a:rPr lang="es-EC" dirty="0"/>
            <a:t>Gestión operativa y técnica, ejecución de actividades</a:t>
          </a:r>
        </a:p>
      </dgm:t>
    </dgm:pt>
    <dgm:pt modelId="{7A12D439-3735-4E83-848D-323BF848E683}" type="parTrans" cxnId="{8DCA6BE6-35B8-495B-B4FC-F95FD7336A73}">
      <dgm:prSet/>
      <dgm:spPr/>
      <dgm:t>
        <a:bodyPr/>
        <a:lstStyle/>
        <a:p>
          <a:endParaRPr lang="es-EC"/>
        </a:p>
      </dgm:t>
    </dgm:pt>
    <dgm:pt modelId="{2AD61594-6EBD-4997-8FA4-2EAA0AF8B391}" type="sibTrans" cxnId="{8DCA6BE6-35B8-495B-B4FC-F95FD7336A73}">
      <dgm:prSet/>
      <dgm:spPr/>
      <dgm:t>
        <a:bodyPr/>
        <a:lstStyle/>
        <a:p>
          <a:endParaRPr lang="es-EC"/>
        </a:p>
      </dgm:t>
    </dgm:pt>
    <dgm:pt modelId="{562D82F5-733C-4867-B4E1-69FC4655ABD0}">
      <dgm:prSet phldrT="[Texto]"/>
      <dgm:spPr/>
      <dgm:t>
        <a:bodyPr/>
        <a:lstStyle/>
        <a:p>
          <a:r>
            <a:rPr lang="es-EC" dirty="0"/>
            <a:t>Seguimiento y reformas</a:t>
          </a:r>
        </a:p>
      </dgm:t>
    </dgm:pt>
    <dgm:pt modelId="{0B2914C4-075F-45BA-9AE7-B391810A3A27}" type="parTrans" cxnId="{3BCE812F-9802-4E34-9E7B-92F7458A24CD}">
      <dgm:prSet/>
      <dgm:spPr/>
      <dgm:t>
        <a:bodyPr/>
        <a:lstStyle/>
        <a:p>
          <a:endParaRPr lang="es-EC"/>
        </a:p>
      </dgm:t>
    </dgm:pt>
    <dgm:pt modelId="{A8186C18-A037-4C34-A661-160F98BB44AE}" type="sibTrans" cxnId="{3BCE812F-9802-4E34-9E7B-92F7458A24CD}">
      <dgm:prSet/>
      <dgm:spPr/>
      <dgm:t>
        <a:bodyPr/>
        <a:lstStyle/>
        <a:p>
          <a:endParaRPr lang="es-EC"/>
        </a:p>
      </dgm:t>
    </dgm:pt>
    <dgm:pt modelId="{DDBA70FB-7769-4268-8C5C-8AA1869EA06E}">
      <dgm:prSet phldrT="[Texto]"/>
      <dgm:spPr/>
      <dgm:t>
        <a:bodyPr/>
        <a:lstStyle/>
        <a:p>
          <a:r>
            <a:rPr lang="es-EC" dirty="0"/>
            <a:t>Rendición de cuentas</a:t>
          </a:r>
        </a:p>
      </dgm:t>
    </dgm:pt>
    <dgm:pt modelId="{385C926B-B1AA-427C-BDE5-F49BDE48F364}" type="parTrans" cxnId="{295EC03D-64B5-4690-B99D-B5BD359A3A2E}">
      <dgm:prSet/>
      <dgm:spPr/>
      <dgm:t>
        <a:bodyPr/>
        <a:lstStyle/>
        <a:p>
          <a:endParaRPr lang="es-EC"/>
        </a:p>
      </dgm:t>
    </dgm:pt>
    <dgm:pt modelId="{4437054E-A3CC-49DB-ABDA-0741186A9516}" type="sibTrans" cxnId="{295EC03D-64B5-4690-B99D-B5BD359A3A2E}">
      <dgm:prSet/>
      <dgm:spPr/>
      <dgm:t>
        <a:bodyPr/>
        <a:lstStyle/>
        <a:p>
          <a:endParaRPr lang="es-EC"/>
        </a:p>
      </dgm:t>
    </dgm:pt>
    <dgm:pt modelId="{09D0D5C4-81BF-4FB3-8B41-B8901FE174D7}">
      <dgm:prSet phldrT="[Texto]"/>
      <dgm:spPr/>
      <dgm:t>
        <a:bodyPr/>
        <a:lstStyle/>
        <a:p>
          <a:r>
            <a:rPr lang="es-EC" dirty="0"/>
            <a:t>Evaluación anual</a:t>
          </a:r>
        </a:p>
      </dgm:t>
    </dgm:pt>
    <dgm:pt modelId="{CE081A9C-2CE0-4C00-B5DA-8D58F83A0752}" type="parTrans" cxnId="{ADBB6B6B-AF36-44BA-AF26-5F2090F74A8E}">
      <dgm:prSet/>
      <dgm:spPr/>
      <dgm:t>
        <a:bodyPr/>
        <a:lstStyle/>
        <a:p>
          <a:endParaRPr lang="es-MX"/>
        </a:p>
      </dgm:t>
    </dgm:pt>
    <dgm:pt modelId="{47B6BFB5-852C-4B94-A97C-9F2A13C02ECE}" type="sibTrans" cxnId="{ADBB6B6B-AF36-44BA-AF26-5F2090F74A8E}">
      <dgm:prSet/>
      <dgm:spPr/>
      <dgm:t>
        <a:bodyPr/>
        <a:lstStyle/>
        <a:p>
          <a:endParaRPr lang="es-MX"/>
        </a:p>
      </dgm:t>
    </dgm:pt>
    <dgm:pt modelId="{7E9908BD-69F6-4A77-91A1-19DE15B05077}" type="pres">
      <dgm:prSet presAssocID="{11CDC936-13C9-45DF-944A-CE3A0FD60853}" presName="Name0" presStyleCnt="0">
        <dgm:presLayoutVars>
          <dgm:dir/>
          <dgm:resizeHandles val="exact"/>
        </dgm:presLayoutVars>
      </dgm:prSet>
      <dgm:spPr/>
    </dgm:pt>
    <dgm:pt modelId="{F4C272C8-E911-4BFC-9155-E9106BFD9136}" type="pres">
      <dgm:prSet presAssocID="{11CDC936-13C9-45DF-944A-CE3A0FD60853}" presName="cycle" presStyleCnt="0"/>
      <dgm:spPr/>
    </dgm:pt>
    <dgm:pt modelId="{62EF7576-DFA8-4457-8DB3-807FE97F7F90}" type="pres">
      <dgm:prSet presAssocID="{E6017F6F-DA2F-4591-8A05-5B7289D10783}" presName="nodeFirstNode" presStyleLbl="node1" presStyleIdx="0" presStyleCnt="7">
        <dgm:presLayoutVars>
          <dgm:bulletEnabled val="1"/>
        </dgm:presLayoutVars>
      </dgm:prSet>
      <dgm:spPr/>
    </dgm:pt>
    <dgm:pt modelId="{6BE8A64A-A29A-43B9-AC82-8A5FEF18B508}" type="pres">
      <dgm:prSet presAssocID="{06B543D6-1FB6-4F1A-AEF1-08B345CD099E}" presName="sibTransFirstNode" presStyleLbl="bgShp" presStyleIdx="0" presStyleCnt="1"/>
      <dgm:spPr/>
    </dgm:pt>
    <dgm:pt modelId="{6D13B9D6-5FED-4F92-984A-78D5A27FD18E}" type="pres">
      <dgm:prSet presAssocID="{ABC775C9-E32E-47ED-84E3-E259A7124FE9}" presName="nodeFollowingNodes" presStyleLbl="node1" presStyleIdx="1" presStyleCnt="7">
        <dgm:presLayoutVars>
          <dgm:bulletEnabled val="1"/>
        </dgm:presLayoutVars>
      </dgm:prSet>
      <dgm:spPr/>
    </dgm:pt>
    <dgm:pt modelId="{DAD0CE5D-E7DA-4E92-91BF-2D736FB3CE3A}" type="pres">
      <dgm:prSet presAssocID="{089D9009-7BFE-4DDA-A723-3A6039DB28D1}" presName="nodeFollowingNodes" presStyleLbl="node1" presStyleIdx="2" presStyleCnt="7">
        <dgm:presLayoutVars>
          <dgm:bulletEnabled val="1"/>
        </dgm:presLayoutVars>
      </dgm:prSet>
      <dgm:spPr/>
    </dgm:pt>
    <dgm:pt modelId="{ABA3FED3-3520-44CE-BF10-74D4FABA3370}" type="pres">
      <dgm:prSet presAssocID="{498C632E-1B7B-450D-AA1D-80CF19733CD9}" presName="nodeFollowingNodes" presStyleLbl="node1" presStyleIdx="3" presStyleCnt="7">
        <dgm:presLayoutVars>
          <dgm:bulletEnabled val="1"/>
        </dgm:presLayoutVars>
      </dgm:prSet>
      <dgm:spPr/>
    </dgm:pt>
    <dgm:pt modelId="{DB406B7C-97E7-4D0A-956F-B3FF63DFA9B0}" type="pres">
      <dgm:prSet presAssocID="{562D82F5-733C-4867-B4E1-69FC4655ABD0}" presName="nodeFollowingNodes" presStyleLbl="node1" presStyleIdx="4" presStyleCnt="7">
        <dgm:presLayoutVars>
          <dgm:bulletEnabled val="1"/>
        </dgm:presLayoutVars>
      </dgm:prSet>
      <dgm:spPr/>
    </dgm:pt>
    <dgm:pt modelId="{4B23F7B1-DB55-4A01-AB9E-694BEFAB98DB}" type="pres">
      <dgm:prSet presAssocID="{09D0D5C4-81BF-4FB3-8B41-B8901FE174D7}" presName="nodeFollowingNodes" presStyleLbl="node1" presStyleIdx="5" presStyleCnt="7">
        <dgm:presLayoutVars>
          <dgm:bulletEnabled val="1"/>
        </dgm:presLayoutVars>
      </dgm:prSet>
      <dgm:spPr/>
    </dgm:pt>
    <dgm:pt modelId="{E8BB81B8-8BB0-48EF-A525-BC25FC2B9BFB}" type="pres">
      <dgm:prSet presAssocID="{DDBA70FB-7769-4268-8C5C-8AA1869EA06E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52A8BC18-9CF1-4347-9DD6-3534BA2D9801}" type="presOf" srcId="{11CDC936-13C9-45DF-944A-CE3A0FD60853}" destId="{7E9908BD-69F6-4A77-91A1-19DE15B05077}" srcOrd="0" destOrd="0" presId="urn:microsoft.com/office/officeart/2005/8/layout/cycle3"/>
    <dgm:cxn modelId="{3BCE812F-9802-4E34-9E7B-92F7458A24CD}" srcId="{11CDC936-13C9-45DF-944A-CE3A0FD60853}" destId="{562D82F5-733C-4867-B4E1-69FC4655ABD0}" srcOrd="4" destOrd="0" parTransId="{0B2914C4-075F-45BA-9AE7-B391810A3A27}" sibTransId="{A8186C18-A037-4C34-A661-160F98BB44AE}"/>
    <dgm:cxn modelId="{227E4D35-B2A2-4790-B9C2-3F4617BD51E1}" type="presOf" srcId="{498C632E-1B7B-450D-AA1D-80CF19733CD9}" destId="{ABA3FED3-3520-44CE-BF10-74D4FABA3370}" srcOrd="0" destOrd="0" presId="urn:microsoft.com/office/officeart/2005/8/layout/cycle3"/>
    <dgm:cxn modelId="{295EC03D-64B5-4690-B99D-B5BD359A3A2E}" srcId="{11CDC936-13C9-45DF-944A-CE3A0FD60853}" destId="{DDBA70FB-7769-4268-8C5C-8AA1869EA06E}" srcOrd="6" destOrd="0" parTransId="{385C926B-B1AA-427C-BDE5-F49BDE48F364}" sibTransId="{4437054E-A3CC-49DB-ABDA-0741186A9516}"/>
    <dgm:cxn modelId="{ADBB6B6B-AF36-44BA-AF26-5F2090F74A8E}" srcId="{11CDC936-13C9-45DF-944A-CE3A0FD60853}" destId="{09D0D5C4-81BF-4FB3-8B41-B8901FE174D7}" srcOrd="5" destOrd="0" parTransId="{CE081A9C-2CE0-4C00-B5DA-8D58F83A0752}" sibTransId="{47B6BFB5-852C-4B94-A97C-9F2A13C02ECE}"/>
    <dgm:cxn modelId="{029DCB53-B111-479C-9BB2-174277AE7987}" type="presOf" srcId="{ABC775C9-E32E-47ED-84E3-E259A7124FE9}" destId="{6D13B9D6-5FED-4F92-984A-78D5A27FD18E}" srcOrd="0" destOrd="0" presId="urn:microsoft.com/office/officeart/2005/8/layout/cycle3"/>
    <dgm:cxn modelId="{3A24BC54-D334-487C-B7D4-53911C6213B7}" srcId="{11CDC936-13C9-45DF-944A-CE3A0FD60853}" destId="{E6017F6F-DA2F-4591-8A05-5B7289D10783}" srcOrd="0" destOrd="0" parTransId="{6627BB83-09DF-4277-AE99-93E3157F341F}" sibTransId="{06B543D6-1FB6-4F1A-AEF1-08B345CD099E}"/>
    <dgm:cxn modelId="{2459E05A-437D-4B69-8AF5-A9E8E4A8EB12}" type="presOf" srcId="{09D0D5C4-81BF-4FB3-8B41-B8901FE174D7}" destId="{4B23F7B1-DB55-4A01-AB9E-694BEFAB98DB}" srcOrd="0" destOrd="0" presId="urn:microsoft.com/office/officeart/2005/8/layout/cycle3"/>
    <dgm:cxn modelId="{80B12D85-6772-476A-AF84-F2A203C386AB}" type="presOf" srcId="{562D82F5-733C-4867-B4E1-69FC4655ABD0}" destId="{DB406B7C-97E7-4D0A-956F-B3FF63DFA9B0}" srcOrd="0" destOrd="0" presId="urn:microsoft.com/office/officeart/2005/8/layout/cycle3"/>
    <dgm:cxn modelId="{A8EC3385-3029-4958-9908-2097DDD2635A}" srcId="{11CDC936-13C9-45DF-944A-CE3A0FD60853}" destId="{089D9009-7BFE-4DDA-A723-3A6039DB28D1}" srcOrd="2" destOrd="0" parTransId="{018503FC-9CDF-4052-84CE-06BA4FDBBC64}" sibTransId="{2505DFF4-4417-43F8-B3BA-4F9865C79324}"/>
    <dgm:cxn modelId="{55B91D8C-14E6-49DD-9836-E793E568A8AE}" srcId="{11CDC936-13C9-45DF-944A-CE3A0FD60853}" destId="{ABC775C9-E32E-47ED-84E3-E259A7124FE9}" srcOrd="1" destOrd="0" parTransId="{F82FD3C7-7B7C-4AFE-ABC9-FB77D24B83A9}" sibTransId="{3D07FFC2-0AE0-4407-B4DB-9B81D59073A8}"/>
    <dgm:cxn modelId="{D72D4F90-D77E-4D01-9250-D376B93197D4}" type="presOf" srcId="{E6017F6F-DA2F-4591-8A05-5B7289D10783}" destId="{62EF7576-DFA8-4457-8DB3-807FE97F7F90}" srcOrd="0" destOrd="0" presId="urn:microsoft.com/office/officeart/2005/8/layout/cycle3"/>
    <dgm:cxn modelId="{4F0E3CA8-CA93-468C-B5C8-3811F87AE136}" type="presOf" srcId="{06B543D6-1FB6-4F1A-AEF1-08B345CD099E}" destId="{6BE8A64A-A29A-43B9-AC82-8A5FEF18B508}" srcOrd="0" destOrd="0" presId="urn:microsoft.com/office/officeart/2005/8/layout/cycle3"/>
    <dgm:cxn modelId="{75DA4EAB-BC5A-4DC9-9112-7195E2AED8C8}" type="presOf" srcId="{089D9009-7BFE-4DDA-A723-3A6039DB28D1}" destId="{DAD0CE5D-E7DA-4E92-91BF-2D736FB3CE3A}" srcOrd="0" destOrd="0" presId="urn:microsoft.com/office/officeart/2005/8/layout/cycle3"/>
    <dgm:cxn modelId="{8DCA6BE6-35B8-495B-B4FC-F95FD7336A73}" srcId="{11CDC936-13C9-45DF-944A-CE3A0FD60853}" destId="{498C632E-1B7B-450D-AA1D-80CF19733CD9}" srcOrd="3" destOrd="0" parTransId="{7A12D439-3735-4E83-848D-323BF848E683}" sibTransId="{2AD61594-6EBD-4997-8FA4-2EAA0AF8B391}"/>
    <dgm:cxn modelId="{E2D726F7-970B-479C-A9E6-E69C7A9071FD}" type="presOf" srcId="{DDBA70FB-7769-4268-8C5C-8AA1869EA06E}" destId="{E8BB81B8-8BB0-48EF-A525-BC25FC2B9BFB}" srcOrd="0" destOrd="0" presId="urn:microsoft.com/office/officeart/2005/8/layout/cycle3"/>
    <dgm:cxn modelId="{314C2AE1-DE79-4E3B-AE37-9722BA8CBE75}" type="presParOf" srcId="{7E9908BD-69F6-4A77-91A1-19DE15B05077}" destId="{F4C272C8-E911-4BFC-9155-E9106BFD9136}" srcOrd="0" destOrd="0" presId="urn:microsoft.com/office/officeart/2005/8/layout/cycle3"/>
    <dgm:cxn modelId="{CCD0752C-D4EA-4216-8951-D81D85083516}" type="presParOf" srcId="{F4C272C8-E911-4BFC-9155-E9106BFD9136}" destId="{62EF7576-DFA8-4457-8DB3-807FE97F7F90}" srcOrd="0" destOrd="0" presId="urn:microsoft.com/office/officeart/2005/8/layout/cycle3"/>
    <dgm:cxn modelId="{65E9DCE3-9D9D-4025-8FB1-C0BED9F65114}" type="presParOf" srcId="{F4C272C8-E911-4BFC-9155-E9106BFD9136}" destId="{6BE8A64A-A29A-43B9-AC82-8A5FEF18B508}" srcOrd="1" destOrd="0" presId="urn:microsoft.com/office/officeart/2005/8/layout/cycle3"/>
    <dgm:cxn modelId="{F610190D-8D8E-4414-A931-CCF53B65CFB3}" type="presParOf" srcId="{F4C272C8-E911-4BFC-9155-E9106BFD9136}" destId="{6D13B9D6-5FED-4F92-984A-78D5A27FD18E}" srcOrd="2" destOrd="0" presId="urn:microsoft.com/office/officeart/2005/8/layout/cycle3"/>
    <dgm:cxn modelId="{3326CE12-CBB1-4AAF-B888-38F577836D99}" type="presParOf" srcId="{F4C272C8-E911-4BFC-9155-E9106BFD9136}" destId="{DAD0CE5D-E7DA-4E92-91BF-2D736FB3CE3A}" srcOrd="3" destOrd="0" presId="urn:microsoft.com/office/officeart/2005/8/layout/cycle3"/>
    <dgm:cxn modelId="{56C53A0C-4879-49FB-822F-5218D42DB2C2}" type="presParOf" srcId="{F4C272C8-E911-4BFC-9155-E9106BFD9136}" destId="{ABA3FED3-3520-44CE-BF10-74D4FABA3370}" srcOrd="4" destOrd="0" presId="urn:microsoft.com/office/officeart/2005/8/layout/cycle3"/>
    <dgm:cxn modelId="{49A805F2-E296-4D81-80DF-1693225BE022}" type="presParOf" srcId="{F4C272C8-E911-4BFC-9155-E9106BFD9136}" destId="{DB406B7C-97E7-4D0A-956F-B3FF63DFA9B0}" srcOrd="5" destOrd="0" presId="urn:microsoft.com/office/officeart/2005/8/layout/cycle3"/>
    <dgm:cxn modelId="{6CD4817E-99CC-42E2-87E1-D72837009FD2}" type="presParOf" srcId="{F4C272C8-E911-4BFC-9155-E9106BFD9136}" destId="{4B23F7B1-DB55-4A01-AB9E-694BEFAB98DB}" srcOrd="6" destOrd="0" presId="urn:microsoft.com/office/officeart/2005/8/layout/cycle3"/>
    <dgm:cxn modelId="{80A1990E-19FE-469E-8EFF-D6A4EE6423C4}" type="presParOf" srcId="{F4C272C8-E911-4BFC-9155-E9106BFD9136}" destId="{E8BB81B8-8BB0-48EF-A525-BC25FC2B9BFB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BBEDFA-422A-D245-AECC-55B40E86D9B7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155DB40-A179-474E-BEB6-52EFA584C585}">
      <dgm:prSet phldrT="[Texto]"/>
      <dgm:spPr/>
      <dgm:t>
        <a:bodyPr/>
        <a:lstStyle/>
        <a:p>
          <a:r>
            <a:rPr lang="es-ES" dirty="0"/>
            <a:t>PDOT</a:t>
          </a:r>
        </a:p>
      </dgm:t>
    </dgm:pt>
    <dgm:pt modelId="{7EC55F17-AF8D-8645-AC7B-9EB31AF0C5E2}" type="parTrans" cxnId="{C8509484-7950-AB44-AE65-EBC96DDA63C8}">
      <dgm:prSet/>
      <dgm:spPr/>
      <dgm:t>
        <a:bodyPr/>
        <a:lstStyle/>
        <a:p>
          <a:endParaRPr lang="es-ES"/>
        </a:p>
      </dgm:t>
    </dgm:pt>
    <dgm:pt modelId="{69F3C3C1-2EE7-314F-9C42-FAC129C10521}" type="sibTrans" cxnId="{C8509484-7950-AB44-AE65-EBC96DDA63C8}">
      <dgm:prSet/>
      <dgm:spPr/>
      <dgm:t>
        <a:bodyPr/>
        <a:lstStyle/>
        <a:p>
          <a:endParaRPr lang="es-ES"/>
        </a:p>
      </dgm:t>
    </dgm:pt>
    <dgm:pt modelId="{4AC00F00-9D7F-674D-B4D7-8310DFCF0EA0}">
      <dgm:prSet phldrT="[Texto]"/>
      <dgm:spPr/>
      <dgm:t>
        <a:bodyPr/>
        <a:lstStyle/>
        <a:p>
          <a:r>
            <a:rPr lang="es-ES" dirty="0"/>
            <a:t>Objetivos y metas, matriz de proyectos</a:t>
          </a:r>
        </a:p>
      </dgm:t>
    </dgm:pt>
    <dgm:pt modelId="{0C9E2022-27B3-7C4D-A7D5-2F8F013958DF}" type="parTrans" cxnId="{44D3C856-B41E-0847-9DB2-6155C47ED686}">
      <dgm:prSet/>
      <dgm:spPr/>
      <dgm:t>
        <a:bodyPr/>
        <a:lstStyle/>
        <a:p>
          <a:endParaRPr lang="es-ES"/>
        </a:p>
      </dgm:t>
    </dgm:pt>
    <dgm:pt modelId="{F5DD3F35-A90E-E94E-848E-7B58A6511DDF}" type="sibTrans" cxnId="{44D3C856-B41E-0847-9DB2-6155C47ED686}">
      <dgm:prSet/>
      <dgm:spPr/>
      <dgm:t>
        <a:bodyPr/>
        <a:lstStyle/>
        <a:p>
          <a:endParaRPr lang="es-ES"/>
        </a:p>
      </dgm:t>
    </dgm:pt>
    <dgm:pt modelId="{04AA4795-A90D-5B4C-811D-233D8DC80CAF}">
      <dgm:prSet phldrT="[Texto]"/>
      <dgm:spPr/>
      <dgm:t>
        <a:bodyPr/>
        <a:lstStyle/>
        <a:p>
          <a:r>
            <a:rPr lang="es-ES" dirty="0"/>
            <a:t>Evaluación anual POA 2025</a:t>
          </a:r>
        </a:p>
      </dgm:t>
    </dgm:pt>
    <dgm:pt modelId="{5B1BC33A-4660-9C40-BE2D-6DFDBEEA654F}" type="parTrans" cxnId="{A1C4C73C-28A2-9943-90CB-96C10D6099D8}">
      <dgm:prSet/>
      <dgm:spPr/>
      <dgm:t>
        <a:bodyPr/>
        <a:lstStyle/>
        <a:p>
          <a:endParaRPr lang="es-ES"/>
        </a:p>
      </dgm:t>
    </dgm:pt>
    <dgm:pt modelId="{5EEF1247-5175-E64D-A026-84151E65C28E}" type="sibTrans" cxnId="{A1C4C73C-28A2-9943-90CB-96C10D6099D8}">
      <dgm:prSet/>
      <dgm:spPr/>
      <dgm:t>
        <a:bodyPr/>
        <a:lstStyle/>
        <a:p>
          <a:endParaRPr lang="es-ES"/>
        </a:p>
      </dgm:t>
    </dgm:pt>
    <dgm:pt modelId="{597CE0C4-11DD-B744-B427-BDBE2A52B203}">
      <dgm:prSet phldrT="[Texto]"/>
      <dgm:spPr/>
      <dgm:t>
        <a:bodyPr/>
        <a:lstStyle/>
        <a:p>
          <a:r>
            <a:rPr lang="es-ES" dirty="0"/>
            <a:t>Seguimientos trimestrales Proyectos y metas SIGAD</a:t>
          </a:r>
        </a:p>
      </dgm:t>
    </dgm:pt>
    <dgm:pt modelId="{464CE0BC-3C62-A345-98B9-ECB92F912D8D}" type="parTrans" cxnId="{7B1DA2F5-FE7F-094F-8DE3-7F37746F52F3}">
      <dgm:prSet/>
      <dgm:spPr/>
      <dgm:t>
        <a:bodyPr/>
        <a:lstStyle/>
        <a:p>
          <a:endParaRPr lang="es-ES"/>
        </a:p>
      </dgm:t>
    </dgm:pt>
    <dgm:pt modelId="{D3AF078D-86D2-AA4F-9C8D-2CAC53434CAD}" type="sibTrans" cxnId="{7B1DA2F5-FE7F-094F-8DE3-7F37746F52F3}">
      <dgm:prSet/>
      <dgm:spPr/>
      <dgm:t>
        <a:bodyPr/>
        <a:lstStyle/>
        <a:p>
          <a:endParaRPr lang="es-ES"/>
        </a:p>
      </dgm:t>
    </dgm:pt>
    <dgm:pt modelId="{F12DEECB-2C08-D541-A176-176445A7926B}">
      <dgm:prSet phldrT="[Texto]"/>
      <dgm:spPr/>
      <dgm:t>
        <a:bodyPr/>
        <a:lstStyle/>
        <a:p>
          <a:r>
            <a:rPr lang="es-ES" dirty="0"/>
            <a:t>Qué y porque no se cumplió</a:t>
          </a:r>
        </a:p>
      </dgm:t>
    </dgm:pt>
    <dgm:pt modelId="{C5A29C4A-1964-DF4F-A416-7266C4A25E2F}" type="parTrans" cxnId="{B6490148-9285-BF4D-8A51-37A3FF4AC617}">
      <dgm:prSet/>
      <dgm:spPr/>
      <dgm:t>
        <a:bodyPr/>
        <a:lstStyle/>
        <a:p>
          <a:endParaRPr lang="es-ES"/>
        </a:p>
      </dgm:t>
    </dgm:pt>
    <dgm:pt modelId="{FF8D5CA2-7B52-2B4F-8E4A-7C8EED3A306F}" type="sibTrans" cxnId="{B6490148-9285-BF4D-8A51-37A3FF4AC617}">
      <dgm:prSet/>
      <dgm:spPr/>
      <dgm:t>
        <a:bodyPr/>
        <a:lstStyle/>
        <a:p>
          <a:endParaRPr lang="es-ES"/>
        </a:p>
      </dgm:t>
    </dgm:pt>
    <dgm:pt modelId="{29AFBDB8-3129-204C-9880-F4491255394E}">
      <dgm:prSet phldrT="[Texto]"/>
      <dgm:spPr/>
      <dgm:t>
        <a:bodyPr/>
        <a:lstStyle/>
        <a:p>
          <a:r>
            <a:rPr lang="es-ES" dirty="0"/>
            <a:t>Proceso Participativo</a:t>
          </a:r>
        </a:p>
      </dgm:t>
    </dgm:pt>
    <dgm:pt modelId="{3067F9F2-42F8-1A48-B600-B1C9B85A07B9}" type="parTrans" cxnId="{49372EB3-0FB0-D549-9456-702E66624A9F}">
      <dgm:prSet/>
      <dgm:spPr/>
      <dgm:t>
        <a:bodyPr/>
        <a:lstStyle/>
        <a:p>
          <a:endParaRPr lang="es-ES"/>
        </a:p>
      </dgm:t>
    </dgm:pt>
    <dgm:pt modelId="{5124AE00-0901-5C4D-B7BD-B4E84C53E8D7}" type="sibTrans" cxnId="{49372EB3-0FB0-D549-9456-702E66624A9F}">
      <dgm:prSet/>
      <dgm:spPr/>
      <dgm:t>
        <a:bodyPr/>
        <a:lstStyle/>
        <a:p>
          <a:endParaRPr lang="es-ES"/>
        </a:p>
      </dgm:t>
    </dgm:pt>
    <dgm:pt modelId="{69042284-9D52-1249-8EAA-074445E62DE2}">
      <dgm:prSet phldrT="[Texto]"/>
      <dgm:spPr/>
      <dgm:t>
        <a:bodyPr/>
        <a:lstStyle/>
        <a:p>
          <a:r>
            <a:rPr lang="es-ES" dirty="0"/>
            <a:t>Proceso de rendición de Cuentas, Aportes ciudadanos</a:t>
          </a:r>
        </a:p>
      </dgm:t>
    </dgm:pt>
    <dgm:pt modelId="{38BD0615-E72E-BA49-B470-4FFB1CCBA5C0}" type="parTrans" cxnId="{3AF48BA4-6A66-9044-B335-F0E696A425E2}">
      <dgm:prSet/>
      <dgm:spPr/>
      <dgm:t>
        <a:bodyPr/>
        <a:lstStyle/>
        <a:p>
          <a:endParaRPr lang="es-ES"/>
        </a:p>
      </dgm:t>
    </dgm:pt>
    <dgm:pt modelId="{BB56F680-99A9-F049-A892-4D28B1616719}" type="sibTrans" cxnId="{3AF48BA4-6A66-9044-B335-F0E696A425E2}">
      <dgm:prSet/>
      <dgm:spPr/>
      <dgm:t>
        <a:bodyPr/>
        <a:lstStyle/>
        <a:p>
          <a:endParaRPr lang="es-ES"/>
        </a:p>
      </dgm:t>
    </dgm:pt>
    <dgm:pt modelId="{BFBB290B-F0D9-CB4E-8CDE-C69A97298ECE}">
      <dgm:prSet phldrT="[Texto]"/>
      <dgm:spPr/>
      <dgm:t>
        <a:bodyPr/>
        <a:lstStyle/>
        <a:p>
          <a:r>
            <a:rPr lang="es-ES" dirty="0"/>
            <a:t>Asambleas</a:t>
          </a:r>
        </a:p>
      </dgm:t>
    </dgm:pt>
    <dgm:pt modelId="{76B90C37-86E5-6D4E-B40F-50AD9165AD32}" type="parTrans" cxnId="{4A08BBE4-2376-0743-97AE-F05078777AC6}">
      <dgm:prSet/>
      <dgm:spPr/>
      <dgm:t>
        <a:bodyPr/>
        <a:lstStyle/>
        <a:p>
          <a:endParaRPr lang="es-ES"/>
        </a:p>
      </dgm:t>
    </dgm:pt>
    <dgm:pt modelId="{0FBAB496-8E7A-9045-93A8-0741D017D9EE}" type="sibTrans" cxnId="{4A08BBE4-2376-0743-97AE-F05078777AC6}">
      <dgm:prSet/>
      <dgm:spPr/>
      <dgm:t>
        <a:bodyPr/>
        <a:lstStyle/>
        <a:p>
          <a:endParaRPr lang="es-ES"/>
        </a:p>
      </dgm:t>
    </dgm:pt>
    <dgm:pt modelId="{C492E862-DE12-F54D-AEC4-99E7BD3B6D5C}">
      <dgm:prSet phldrT="[Texto]"/>
      <dgm:spPr/>
      <dgm:t>
        <a:bodyPr/>
        <a:lstStyle/>
        <a:p>
          <a:r>
            <a:rPr lang="es-ES" dirty="0"/>
            <a:t>Elaboración de la propuesta</a:t>
          </a:r>
        </a:p>
      </dgm:t>
    </dgm:pt>
    <dgm:pt modelId="{C5D12DEF-114B-4B4A-A089-D14706D39E47}" type="parTrans" cxnId="{4CFDFF48-8979-2948-B2F9-58EC3EA7B04B}">
      <dgm:prSet/>
      <dgm:spPr/>
      <dgm:t>
        <a:bodyPr/>
        <a:lstStyle/>
        <a:p>
          <a:endParaRPr lang="es-ES"/>
        </a:p>
      </dgm:t>
    </dgm:pt>
    <dgm:pt modelId="{454561E2-87F6-CF4B-9A61-E452133B659E}" type="sibTrans" cxnId="{4CFDFF48-8979-2948-B2F9-58EC3EA7B04B}">
      <dgm:prSet/>
      <dgm:spPr/>
      <dgm:t>
        <a:bodyPr/>
        <a:lstStyle/>
        <a:p>
          <a:endParaRPr lang="es-ES"/>
        </a:p>
      </dgm:t>
    </dgm:pt>
    <dgm:pt modelId="{8B0512DB-CF53-2F49-B948-6AA7F8C2B203}">
      <dgm:prSet phldrT="[Texto]"/>
      <dgm:spPr/>
      <dgm:t>
        <a:bodyPr/>
        <a:lstStyle/>
        <a:p>
          <a:r>
            <a:rPr lang="es-ES" dirty="0"/>
            <a:t>Plan operativo Anual consolidado</a:t>
          </a:r>
        </a:p>
      </dgm:t>
    </dgm:pt>
    <dgm:pt modelId="{0D672A19-2DAE-3649-A93F-DCCBB4180CD9}" type="parTrans" cxnId="{03E98736-7BF1-C843-9E0A-87BD82B0ECD2}">
      <dgm:prSet/>
      <dgm:spPr/>
      <dgm:t>
        <a:bodyPr/>
        <a:lstStyle/>
        <a:p>
          <a:endParaRPr lang="es-ES"/>
        </a:p>
      </dgm:t>
    </dgm:pt>
    <dgm:pt modelId="{31B167E8-458A-B740-9CD3-47AF9E99C279}" type="sibTrans" cxnId="{03E98736-7BF1-C843-9E0A-87BD82B0ECD2}">
      <dgm:prSet/>
      <dgm:spPr/>
      <dgm:t>
        <a:bodyPr/>
        <a:lstStyle/>
        <a:p>
          <a:endParaRPr lang="es-ES"/>
        </a:p>
      </dgm:t>
    </dgm:pt>
    <dgm:pt modelId="{87A94668-83A8-7D4F-90B0-B4B89FD1718B}">
      <dgm:prSet phldrT="[Texto]"/>
      <dgm:spPr/>
      <dgm:t>
        <a:bodyPr/>
        <a:lstStyle/>
        <a:p>
          <a:r>
            <a:rPr lang="es-ES" dirty="0"/>
            <a:t>Determina la estructura del GAD técnica administrativa</a:t>
          </a:r>
        </a:p>
      </dgm:t>
    </dgm:pt>
    <dgm:pt modelId="{F5A9D2F6-5003-BA4A-A217-549D8C13D227}" type="parTrans" cxnId="{F47B4454-812B-944A-9E28-24D285E1321A}">
      <dgm:prSet/>
      <dgm:spPr/>
      <dgm:t>
        <a:bodyPr/>
        <a:lstStyle/>
        <a:p>
          <a:endParaRPr lang="es-ES"/>
        </a:p>
      </dgm:t>
    </dgm:pt>
    <dgm:pt modelId="{846DEB47-FFC6-624E-8710-5C61508C9FF2}" type="sibTrans" cxnId="{F47B4454-812B-944A-9E28-24D285E1321A}">
      <dgm:prSet/>
      <dgm:spPr/>
      <dgm:t>
        <a:bodyPr/>
        <a:lstStyle/>
        <a:p>
          <a:endParaRPr lang="es-ES"/>
        </a:p>
      </dgm:t>
    </dgm:pt>
    <dgm:pt modelId="{9C7859D9-7A03-5545-88E7-6C1CD972D108}">
      <dgm:prSet phldrT="[Texto]"/>
      <dgm:spPr/>
      <dgm:t>
        <a:bodyPr/>
        <a:lstStyle/>
        <a:p>
          <a:r>
            <a:rPr lang="es-ES" dirty="0"/>
            <a:t>Que, porqué se cumplió</a:t>
          </a:r>
        </a:p>
      </dgm:t>
    </dgm:pt>
    <dgm:pt modelId="{D609B04E-2DCB-1647-BD4F-8DFD2568606E}" type="parTrans" cxnId="{66F90860-35FD-AB4F-9F92-F59957BC8C17}">
      <dgm:prSet/>
      <dgm:spPr/>
      <dgm:t>
        <a:bodyPr/>
        <a:lstStyle/>
        <a:p>
          <a:endParaRPr lang="es-ES"/>
        </a:p>
      </dgm:t>
    </dgm:pt>
    <dgm:pt modelId="{07CAAE68-5C19-A948-929C-618F6FE900FA}" type="sibTrans" cxnId="{66F90860-35FD-AB4F-9F92-F59957BC8C17}">
      <dgm:prSet/>
      <dgm:spPr/>
      <dgm:t>
        <a:bodyPr/>
        <a:lstStyle/>
        <a:p>
          <a:endParaRPr lang="es-ES"/>
        </a:p>
      </dgm:t>
    </dgm:pt>
    <dgm:pt modelId="{D0898728-0755-0F43-BE28-62042D669C4E}">
      <dgm:prSet phldrT="[Texto]"/>
      <dgm:spPr/>
      <dgm:t>
        <a:bodyPr/>
        <a:lstStyle/>
        <a:p>
          <a:r>
            <a:rPr lang="es-ES" dirty="0"/>
            <a:t>Metodologías participativas</a:t>
          </a:r>
        </a:p>
      </dgm:t>
    </dgm:pt>
    <dgm:pt modelId="{439E7ED5-0AA6-A74E-BA01-2672D3820689}" type="parTrans" cxnId="{11C30CDD-D4C0-8640-9FC8-8AF723468A04}">
      <dgm:prSet/>
      <dgm:spPr/>
    </dgm:pt>
    <dgm:pt modelId="{BCD1D649-89D5-ED4D-9101-5D9ED19D6214}" type="sibTrans" cxnId="{11C30CDD-D4C0-8640-9FC8-8AF723468A04}">
      <dgm:prSet/>
      <dgm:spPr/>
    </dgm:pt>
    <dgm:pt modelId="{E7407AFB-135C-7243-BE36-0FC490DC7997}">
      <dgm:prSet phldrT="[Texto]"/>
      <dgm:spPr/>
      <dgm:t>
        <a:bodyPr/>
        <a:lstStyle/>
        <a:p>
          <a:r>
            <a:rPr lang="es-ES" dirty="0"/>
            <a:t>Orden presupuestario y temporal de la ejecución de los proyectos y actividades</a:t>
          </a:r>
        </a:p>
      </dgm:t>
    </dgm:pt>
    <dgm:pt modelId="{DBD661DF-54BA-0F45-A220-2683AC07E687}" type="parTrans" cxnId="{FCE271A4-CE5F-4F48-8685-EB1CD23F0B5A}">
      <dgm:prSet/>
      <dgm:spPr/>
    </dgm:pt>
    <dgm:pt modelId="{B29F2A40-24D4-2549-B14F-782213F6472B}" type="sibTrans" cxnId="{FCE271A4-CE5F-4F48-8685-EB1CD23F0B5A}">
      <dgm:prSet/>
      <dgm:spPr/>
    </dgm:pt>
    <dgm:pt modelId="{F5E163A9-33E0-3048-A59C-905F5334A167}" type="pres">
      <dgm:prSet presAssocID="{E9BBEDFA-422A-D245-AECC-55B40E86D9B7}" presName="Name0" presStyleCnt="0">
        <dgm:presLayoutVars>
          <dgm:dir/>
          <dgm:animLvl val="lvl"/>
          <dgm:resizeHandles val="exact"/>
        </dgm:presLayoutVars>
      </dgm:prSet>
      <dgm:spPr/>
    </dgm:pt>
    <dgm:pt modelId="{4001CF81-78AA-234C-8725-786080B48D6D}" type="pres">
      <dgm:prSet presAssocID="{E9BBEDFA-422A-D245-AECC-55B40E86D9B7}" presName="tSp" presStyleCnt="0"/>
      <dgm:spPr/>
    </dgm:pt>
    <dgm:pt modelId="{B4D51079-C6A4-5846-80F5-D08E23836928}" type="pres">
      <dgm:prSet presAssocID="{E9BBEDFA-422A-D245-AECC-55B40E86D9B7}" presName="bSp" presStyleCnt="0"/>
      <dgm:spPr/>
    </dgm:pt>
    <dgm:pt modelId="{ABAB201B-8B0D-0C4A-8701-19BC91B2C653}" type="pres">
      <dgm:prSet presAssocID="{E9BBEDFA-422A-D245-AECC-55B40E86D9B7}" presName="process" presStyleCnt="0"/>
      <dgm:spPr/>
    </dgm:pt>
    <dgm:pt modelId="{A5437F31-26B6-8042-B087-5375821250D4}" type="pres">
      <dgm:prSet presAssocID="{0155DB40-A179-474E-BEB6-52EFA584C585}" presName="composite1" presStyleCnt="0"/>
      <dgm:spPr/>
    </dgm:pt>
    <dgm:pt modelId="{F9D80143-BD8C-4D4D-8AC4-3B2383B8D8D8}" type="pres">
      <dgm:prSet presAssocID="{0155DB40-A179-474E-BEB6-52EFA584C585}" presName="dummyNode1" presStyleLbl="node1" presStyleIdx="0" presStyleCnt="4"/>
      <dgm:spPr/>
    </dgm:pt>
    <dgm:pt modelId="{63890D5B-DC06-5841-8B22-B0604EBF7BF9}" type="pres">
      <dgm:prSet presAssocID="{0155DB40-A179-474E-BEB6-52EFA584C585}" presName="childNode1" presStyleLbl="bgAcc1" presStyleIdx="0" presStyleCnt="4">
        <dgm:presLayoutVars>
          <dgm:bulletEnabled val="1"/>
        </dgm:presLayoutVars>
      </dgm:prSet>
      <dgm:spPr/>
    </dgm:pt>
    <dgm:pt modelId="{A34C0853-F1F2-8C4C-9B8B-C85CCEDDC2D2}" type="pres">
      <dgm:prSet presAssocID="{0155DB40-A179-474E-BEB6-52EFA584C585}" presName="childNode1tx" presStyleLbl="bgAcc1" presStyleIdx="0" presStyleCnt="4">
        <dgm:presLayoutVars>
          <dgm:bulletEnabled val="1"/>
        </dgm:presLayoutVars>
      </dgm:prSet>
      <dgm:spPr/>
    </dgm:pt>
    <dgm:pt modelId="{BDA48865-85D4-DD48-8F1A-A489BF45ABAC}" type="pres">
      <dgm:prSet presAssocID="{0155DB40-A179-474E-BEB6-52EFA584C585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F6C07813-00CF-2D4E-B169-D0242881EE81}" type="pres">
      <dgm:prSet presAssocID="{0155DB40-A179-474E-BEB6-52EFA584C585}" presName="connSite1" presStyleCnt="0"/>
      <dgm:spPr/>
    </dgm:pt>
    <dgm:pt modelId="{C64005E7-0B93-5349-9495-D2A95B73FD72}" type="pres">
      <dgm:prSet presAssocID="{69F3C3C1-2EE7-314F-9C42-FAC129C10521}" presName="Name9" presStyleLbl="sibTrans2D1" presStyleIdx="0" presStyleCnt="3"/>
      <dgm:spPr/>
    </dgm:pt>
    <dgm:pt modelId="{77E3B19B-E18C-5648-B292-E373CE617676}" type="pres">
      <dgm:prSet presAssocID="{04AA4795-A90D-5B4C-811D-233D8DC80CAF}" presName="composite2" presStyleCnt="0"/>
      <dgm:spPr/>
    </dgm:pt>
    <dgm:pt modelId="{3B10013F-C02E-3D44-96C1-1A0443AE8DF3}" type="pres">
      <dgm:prSet presAssocID="{04AA4795-A90D-5B4C-811D-233D8DC80CAF}" presName="dummyNode2" presStyleLbl="node1" presStyleIdx="0" presStyleCnt="4"/>
      <dgm:spPr/>
    </dgm:pt>
    <dgm:pt modelId="{3D336862-2E00-B440-B7B7-5F3F9B04C290}" type="pres">
      <dgm:prSet presAssocID="{04AA4795-A90D-5B4C-811D-233D8DC80CAF}" presName="childNode2" presStyleLbl="bgAcc1" presStyleIdx="1" presStyleCnt="4">
        <dgm:presLayoutVars>
          <dgm:bulletEnabled val="1"/>
        </dgm:presLayoutVars>
      </dgm:prSet>
      <dgm:spPr/>
    </dgm:pt>
    <dgm:pt modelId="{91ACB2A0-3C28-A943-8337-89C9CB7DEF6F}" type="pres">
      <dgm:prSet presAssocID="{04AA4795-A90D-5B4C-811D-233D8DC80CAF}" presName="childNode2tx" presStyleLbl="bgAcc1" presStyleIdx="1" presStyleCnt="4">
        <dgm:presLayoutVars>
          <dgm:bulletEnabled val="1"/>
        </dgm:presLayoutVars>
      </dgm:prSet>
      <dgm:spPr/>
    </dgm:pt>
    <dgm:pt modelId="{5990CDAB-6D4D-BC4F-B784-F587783BE723}" type="pres">
      <dgm:prSet presAssocID="{04AA4795-A90D-5B4C-811D-233D8DC80CAF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C397A741-A102-9347-9016-0B6290075782}" type="pres">
      <dgm:prSet presAssocID="{04AA4795-A90D-5B4C-811D-233D8DC80CAF}" presName="connSite2" presStyleCnt="0"/>
      <dgm:spPr/>
    </dgm:pt>
    <dgm:pt modelId="{853A3D8E-072F-F041-B9A5-45A458203604}" type="pres">
      <dgm:prSet presAssocID="{5EEF1247-5175-E64D-A026-84151E65C28E}" presName="Name18" presStyleLbl="sibTrans2D1" presStyleIdx="1" presStyleCnt="3"/>
      <dgm:spPr/>
    </dgm:pt>
    <dgm:pt modelId="{11FE5496-D609-DA40-A58D-DCD3C4400E9C}" type="pres">
      <dgm:prSet presAssocID="{29AFBDB8-3129-204C-9880-F4491255394E}" presName="composite1" presStyleCnt="0"/>
      <dgm:spPr/>
    </dgm:pt>
    <dgm:pt modelId="{FFF9974A-687A-C240-9FEF-6F151E9F0D6B}" type="pres">
      <dgm:prSet presAssocID="{29AFBDB8-3129-204C-9880-F4491255394E}" presName="dummyNode1" presStyleLbl="node1" presStyleIdx="1" presStyleCnt="4"/>
      <dgm:spPr/>
    </dgm:pt>
    <dgm:pt modelId="{B704D02E-D2DA-804C-A15B-4F4E08F744A8}" type="pres">
      <dgm:prSet presAssocID="{29AFBDB8-3129-204C-9880-F4491255394E}" presName="childNode1" presStyleLbl="bgAcc1" presStyleIdx="2" presStyleCnt="4">
        <dgm:presLayoutVars>
          <dgm:bulletEnabled val="1"/>
        </dgm:presLayoutVars>
      </dgm:prSet>
      <dgm:spPr/>
    </dgm:pt>
    <dgm:pt modelId="{361D3278-DF9E-8547-A9A1-419F91581D3F}" type="pres">
      <dgm:prSet presAssocID="{29AFBDB8-3129-204C-9880-F4491255394E}" presName="childNode1tx" presStyleLbl="bgAcc1" presStyleIdx="2" presStyleCnt="4">
        <dgm:presLayoutVars>
          <dgm:bulletEnabled val="1"/>
        </dgm:presLayoutVars>
      </dgm:prSet>
      <dgm:spPr/>
    </dgm:pt>
    <dgm:pt modelId="{1A1CE354-8EC2-4743-937D-FC285282B1F7}" type="pres">
      <dgm:prSet presAssocID="{29AFBDB8-3129-204C-9880-F4491255394E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7FC9B1C0-E318-0740-A3CA-472EEAF5D94D}" type="pres">
      <dgm:prSet presAssocID="{29AFBDB8-3129-204C-9880-F4491255394E}" presName="connSite1" presStyleCnt="0"/>
      <dgm:spPr/>
    </dgm:pt>
    <dgm:pt modelId="{8C587BDC-E2F3-F440-A6AB-37CA092E5618}" type="pres">
      <dgm:prSet presAssocID="{5124AE00-0901-5C4D-B7BD-B4E84C53E8D7}" presName="Name9" presStyleLbl="sibTrans2D1" presStyleIdx="2" presStyleCnt="3"/>
      <dgm:spPr/>
    </dgm:pt>
    <dgm:pt modelId="{C68F66F0-74B8-C841-99AF-D7B80A375656}" type="pres">
      <dgm:prSet presAssocID="{C492E862-DE12-F54D-AEC4-99E7BD3B6D5C}" presName="composite2" presStyleCnt="0"/>
      <dgm:spPr/>
    </dgm:pt>
    <dgm:pt modelId="{35AB688D-50F9-E54D-A867-19C9F327E89E}" type="pres">
      <dgm:prSet presAssocID="{C492E862-DE12-F54D-AEC4-99E7BD3B6D5C}" presName="dummyNode2" presStyleLbl="node1" presStyleIdx="2" presStyleCnt="4"/>
      <dgm:spPr/>
    </dgm:pt>
    <dgm:pt modelId="{D91808A0-6C96-3A4D-BD14-AF1473A62DA0}" type="pres">
      <dgm:prSet presAssocID="{C492E862-DE12-F54D-AEC4-99E7BD3B6D5C}" presName="childNode2" presStyleLbl="bgAcc1" presStyleIdx="3" presStyleCnt="4">
        <dgm:presLayoutVars>
          <dgm:bulletEnabled val="1"/>
        </dgm:presLayoutVars>
      </dgm:prSet>
      <dgm:spPr/>
    </dgm:pt>
    <dgm:pt modelId="{B8393B58-A90B-B242-A660-9137FB8DABA3}" type="pres">
      <dgm:prSet presAssocID="{C492E862-DE12-F54D-AEC4-99E7BD3B6D5C}" presName="childNode2tx" presStyleLbl="bgAcc1" presStyleIdx="3" presStyleCnt="4">
        <dgm:presLayoutVars>
          <dgm:bulletEnabled val="1"/>
        </dgm:presLayoutVars>
      </dgm:prSet>
      <dgm:spPr/>
    </dgm:pt>
    <dgm:pt modelId="{3F6CF167-F00D-C348-BD67-FA8B5605C289}" type="pres">
      <dgm:prSet presAssocID="{C492E862-DE12-F54D-AEC4-99E7BD3B6D5C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9B3B13A8-EA31-0242-AC13-4AEC9C07DE91}" type="pres">
      <dgm:prSet presAssocID="{C492E862-DE12-F54D-AEC4-99E7BD3B6D5C}" presName="connSite2" presStyleCnt="0"/>
      <dgm:spPr/>
    </dgm:pt>
  </dgm:ptLst>
  <dgm:cxnLst>
    <dgm:cxn modelId="{B883E707-CE52-DF4A-B3E2-B50251EC2719}" type="presOf" srcId="{0155DB40-A179-474E-BEB6-52EFA584C585}" destId="{BDA48865-85D4-DD48-8F1A-A489BF45ABAC}" srcOrd="0" destOrd="0" presId="urn:microsoft.com/office/officeart/2005/8/layout/hProcess4"/>
    <dgm:cxn modelId="{B016E329-D08D-2549-9E6D-BB810E5A548A}" type="presOf" srcId="{D0898728-0755-0F43-BE28-62042D669C4E}" destId="{361D3278-DF9E-8547-A9A1-419F91581D3F}" srcOrd="1" destOrd="2" presId="urn:microsoft.com/office/officeart/2005/8/layout/hProcess4"/>
    <dgm:cxn modelId="{506E802A-8DDE-1141-ACD5-359DDF5164CE}" type="presOf" srcId="{F12DEECB-2C08-D541-A176-176445A7926B}" destId="{3D336862-2E00-B440-B7B7-5F3F9B04C290}" srcOrd="0" destOrd="2" presId="urn:microsoft.com/office/officeart/2005/8/layout/hProcess4"/>
    <dgm:cxn modelId="{03E98736-7BF1-C843-9E0A-87BD82B0ECD2}" srcId="{C492E862-DE12-F54D-AEC4-99E7BD3B6D5C}" destId="{8B0512DB-CF53-2F49-B948-6AA7F8C2B203}" srcOrd="0" destOrd="0" parTransId="{0D672A19-2DAE-3649-A93F-DCCBB4180CD9}" sibTransId="{31B167E8-458A-B740-9CD3-47AF9E99C279}"/>
    <dgm:cxn modelId="{226E3A3B-CD0F-D842-A5AC-053049382A80}" type="presOf" srcId="{87A94668-83A8-7D4F-90B0-B4B89FD1718B}" destId="{A34C0853-F1F2-8C4C-9B8B-C85CCEDDC2D2}" srcOrd="1" destOrd="1" presId="urn:microsoft.com/office/officeart/2005/8/layout/hProcess4"/>
    <dgm:cxn modelId="{A1C4C73C-28A2-9943-90CB-96C10D6099D8}" srcId="{E9BBEDFA-422A-D245-AECC-55B40E86D9B7}" destId="{04AA4795-A90D-5B4C-811D-233D8DC80CAF}" srcOrd="1" destOrd="0" parTransId="{5B1BC33A-4660-9C40-BE2D-6DFDBEEA654F}" sibTransId="{5EEF1247-5175-E64D-A026-84151E65C28E}"/>
    <dgm:cxn modelId="{EF05A65E-F49C-9F4D-A0A5-42DC1D298890}" type="presOf" srcId="{4AC00F00-9D7F-674D-B4D7-8310DFCF0EA0}" destId="{63890D5B-DC06-5841-8B22-B0604EBF7BF9}" srcOrd="0" destOrd="0" presId="urn:microsoft.com/office/officeart/2005/8/layout/hProcess4"/>
    <dgm:cxn modelId="{8BEF995F-788F-CF40-A305-9110FB4F9EB3}" type="presOf" srcId="{8B0512DB-CF53-2F49-B948-6AA7F8C2B203}" destId="{B8393B58-A90B-B242-A660-9137FB8DABA3}" srcOrd="1" destOrd="0" presId="urn:microsoft.com/office/officeart/2005/8/layout/hProcess4"/>
    <dgm:cxn modelId="{66F90860-35FD-AB4F-9F92-F59957BC8C17}" srcId="{04AA4795-A90D-5B4C-811D-233D8DC80CAF}" destId="{9C7859D9-7A03-5545-88E7-6C1CD972D108}" srcOrd="1" destOrd="0" parTransId="{D609B04E-2DCB-1647-BD4F-8DFD2568606E}" sibTransId="{07CAAE68-5C19-A948-929C-618F6FE900FA}"/>
    <dgm:cxn modelId="{D7ADBE61-4DDC-E94B-AD25-A95496A7B99E}" type="presOf" srcId="{E7407AFB-135C-7243-BE36-0FC490DC7997}" destId="{B8393B58-A90B-B242-A660-9137FB8DABA3}" srcOrd="1" destOrd="1" presId="urn:microsoft.com/office/officeart/2005/8/layout/hProcess4"/>
    <dgm:cxn modelId="{A96E6A62-1D92-0943-8ED5-5A40FB9FFD46}" type="presOf" srcId="{D0898728-0755-0F43-BE28-62042D669C4E}" destId="{B704D02E-D2DA-804C-A15B-4F4E08F744A8}" srcOrd="0" destOrd="2" presId="urn:microsoft.com/office/officeart/2005/8/layout/hProcess4"/>
    <dgm:cxn modelId="{54D2A566-FEF1-A949-8F82-5C98F20BB249}" type="presOf" srcId="{69042284-9D52-1249-8EAA-074445E62DE2}" destId="{361D3278-DF9E-8547-A9A1-419F91581D3F}" srcOrd="1" destOrd="0" presId="urn:microsoft.com/office/officeart/2005/8/layout/hProcess4"/>
    <dgm:cxn modelId="{B6490148-9285-BF4D-8A51-37A3FF4AC617}" srcId="{04AA4795-A90D-5B4C-811D-233D8DC80CAF}" destId="{F12DEECB-2C08-D541-A176-176445A7926B}" srcOrd="2" destOrd="0" parTransId="{C5A29C4A-1964-DF4F-A416-7266C4A25E2F}" sibTransId="{FF8D5CA2-7B52-2B4F-8E4A-7C8EED3A306F}"/>
    <dgm:cxn modelId="{4CFDFF48-8979-2948-B2F9-58EC3EA7B04B}" srcId="{E9BBEDFA-422A-D245-AECC-55B40E86D9B7}" destId="{C492E862-DE12-F54D-AEC4-99E7BD3B6D5C}" srcOrd="3" destOrd="0" parTransId="{C5D12DEF-114B-4B4A-A089-D14706D39E47}" sibTransId="{454561E2-87F6-CF4B-9A61-E452133B659E}"/>
    <dgm:cxn modelId="{BFB8A94E-D347-8647-B660-41C720306DC8}" type="presOf" srcId="{87A94668-83A8-7D4F-90B0-B4B89FD1718B}" destId="{63890D5B-DC06-5841-8B22-B0604EBF7BF9}" srcOrd="0" destOrd="1" presId="urn:microsoft.com/office/officeart/2005/8/layout/hProcess4"/>
    <dgm:cxn modelId="{E8247D73-99A9-7D4C-BBB7-4073FB5D2A9D}" type="presOf" srcId="{E7407AFB-135C-7243-BE36-0FC490DC7997}" destId="{D91808A0-6C96-3A4D-BD14-AF1473A62DA0}" srcOrd="0" destOrd="1" presId="urn:microsoft.com/office/officeart/2005/8/layout/hProcess4"/>
    <dgm:cxn modelId="{F47B4454-812B-944A-9E28-24D285E1321A}" srcId="{0155DB40-A179-474E-BEB6-52EFA584C585}" destId="{87A94668-83A8-7D4F-90B0-B4B89FD1718B}" srcOrd="1" destOrd="0" parTransId="{F5A9D2F6-5003-BA4A-A217-549D8C13D227}" sibTransId="{846DEB47-FFC6-624E-8710-5C61508C9FF2}"/>
    <dgm:cxn modelId="{44D3C856-B41E-0847-9DB2-6155C47ED686}" srcId="{0155DB40-A179-474E-BEB6-52EFA584C585}" destId="{4AC00F00-9D7F-674D-B4D7-8310DFCF0EA0}" srcOrd="0" destOrd="0" parTransId="{0C9E2022-27B3-7C4D-A7D5-2F8F013958DF}" sibTransId="{F5DD3F35-A90E-E94E-848E-7B58A6511DDF}"/>
    <dgm:cxn modelId="{C8509484-7950-AB44-AE65-EBC96DDA63C8}" srcId="{E9BBEDFA-422A-D245-AECC-55B40E86D9B7}" destId="{0155DB40-A179-474E-BEB6-52EFA584C585}" srcOrd="0" destOrd="0" parTransId="{7EC55F17-AF8D-8645-AC7B-9EB31AF0C5E2}" sibTransId="{69F3C3C1-2EE7-314F-9C42-FAC129C10521}"/>
    <dgm:cxn modelId="{4E90D388-DFBA-FC42-9C6D-58584E5617AE}" type="presOf" srcId="{BFBB290B-F0D9-CB4E-8CDE-C69A97298ECE}" destId="{361D3278-DF9E-8547-A9A1-419F91581D3F}" srcOrd="1" destOrd="1" presId="urn:microsoft.com/office/officeart/2005/8/layout/hProcess4"/>
    <dgm:cxn modelId="{147A3E8F-80B3-0D4E-B770-A89A67E7F657}" type="presOf" srcId="{5124AE00-0901-5C4D-B7BD-B4E84C53E8D7}" destId="{8C587BDC-E2F3-F440-A6AB-37CA092E5618}" srcOrd="0" destOrd="0" presId="urn:microsoft.com/office/officeart/2005/8/layout/hProcess4"/>
    <dgm:cxn modelId="{CA57C1A2-7B38-ED40-80C6-424A8334E25E}" type="presOf" srcId="{9C7859D9-7A03-5545-88E7-6C1CD972D108}" destId="{91ACB2A0-3C28-A943-8337-89C9CB7DEF6F}" srcOrd="1" destOrd="1" presId="urn:microsoft.com/office/officeart/2005/8/layout/hProcess4"/>
    <dgm:cxn modelId="{FCE271A4-CE5F-4F48-8685-EB1CD23F0B5A}" srcId="{C492E862-DE12-F54D-AEC4-99E7BD3B6D5C}" destId="{E7407AFB-135C-7243-BE36-0FC490DC7997}" srcOrd="1" destOrd="0" parTransId="{DBD661DF-54BA-0F45-A220-2683AC07E687}" sibTransId="{B29F2A40-24D4-2549-B14F-782213F6472B}"/>
    <dgm:cxn modelId="{3AF48BA4-6A66-9044-B335-F0E696A425E2}" srcId="{29AFBDB8-3129-204C-9880-F4491255394E}" destId="{69042284-9D52-1249-8EAA-074445E62DE2}" srcOrd="0" destOrd="0" parTransId="{38BD0615-E72E-BA49-B470-4FFB1CCBA5C0}" sibTransId="{BB56F680-99A9-F049-A892-4D28B1616719}"/>
    <dgm:cxn modelId="{49A1BBB2-FFEA-AC43-AACF-19D6B69C55CB}" type="presOf" srcId="{8B0512DB-CF53-2F49-B948-6AA7F8C2B203}" destId="{D91808A0-6C96-3A4D-BD14-AF1473A62DA0}" srcOrd="0" destOrd="0" presId="urn:microsoft.com/office/officeart/2005/8/layout/hProcess4"/>
    <dgm:cxn modelId="{49372EB3-0FB0-D549-9456-702E66624A9F}" srcId="{E9BBEDFA-422A-D245-AECC-55B40E86D9B7}" destId="{29AFBDB8-3129-204C-9880-F4491255394E}" srcOrd="2" destOrd="0" parTransId="{3067F9F2-42F8-1A48-B600-B1C9B85A07B9}" sibTransId="{5124AE00-0901-5C4D-B7BD-B4E84C53E8D7}"/>
    <dgm:cxn modelId="{1B9CB1B3-8764-4B41-8A73-538D49501C4A}" type="presOf" srcId="{BFBB290B-F0D9-CB4E-8CDE-C69A97298ECE}" destId="{B704D02E-D2DA-804C-A15B-4F4E08F744A8}" srcOrd="0" destOrd="1" presId="urn:microsoft.com/office/officeart/2005/8/layout/hProcess4"/>
    <dgm:cxn modelId="{127526BB-B912-0846-AB22-44703098C824}" type="presOf" srcId="{4AC00F00-9D7F-674D-B4D7-8310DFCF0EA0}" destId="{A34C0853-F1F2-8C4C-9B8B-C85CCEDDC2D2}" srcOrd="1" destOrd="0" presId="urn:microsoft.com/office/officeart/2005/8/layout/hProcess4"/>
    <dgm:cxn modelId="{A9A61EC0-B321-1A49-876D-7E5CE51A8052}" type="presOf" srcId="{69F3C3C1-2EE7-314F-9C42-FAC129C10521}" destId="{C64005E7-0B93-5349-9495-D2A95B73FD72}" srcOrd="0" destOrd="0" presId="urn:microsoft.com/office/officeart/2005/8/layout/hProcess4"/>
    <dgm:cxn modelId="{A60DEFD6-B62A-CF45-BC77-FF032D7E9A8A}" type="presOf" srcId="{69042284-9D52-1249-8EAA-074445E62DE2}" destId="{B704D02E-D2DA-804C-A15B-4F4E08F744A8}" srcOrd="0" destOrd="0" presId="urn:microsoft.com/office/officeart/2005/8/layout/hProcess4"/>
    <dgm:cxn modelId="{343DF1D8-8979-A541-BA36-6573A82448B5}" type="presOf" srcId="{29AFBDB8-3129-204C-9880-F4491255394E}" destId="{1A1CE354-8EC2-4743-937D-FC285282B1F7}" srcOrd="0" destOrd="0" presId="urn:microsoft.com/office/officeart/2005/8/layout/hProcess4"/>
    <dgm:cxn modelId="{2399FCDC-FDF1-944A-B01D-62BF04F0F493}" type="presOf" srcId="{5EEF1247-5175-E64D-A026-84151E65C28E}" destId="{853A3D8E-072F-F041-B9A5-45A458203604}" srcOrd="0" destOrd="0" presId="urn:microsoft.com/office/officeart/2005/8/layout/hProcess4"/>
    <dgm:cxn modelId="{11C30CDD-D4C0-8640-9FC8-8AF723468A04}" srcId="{29AFBDB8-3129-204C-9880-F4491255394E}" destId="{D0898728-0755-0F43-BE28-62042D669C4E}" srcOrd="2" destOrd="0" parTransId="{439E7ED5-0AA6-A74E-BA01-2672D3820689}" sibTransId="{BCD1D649-89D5-ED4D-9101-5D9ED19D6214}"/>
    <dgm:cxn modelId="{4A08BBE4-2376-0743-97AE-F05078777AC6}" srcId="{29AFBDB8-3129-204C-9880-F4491255394E}" destId="{BFBB290B-F0D9-CB4E-8CDE-C69A97298ECE}" srcOrd="1" destOrd="0" parTransId="{76B90C37-86E5-6D4E-B40F-50AD9165AD32}" sibTransId="{0FBAB496-8E7A-9045-93A8-0741D017D9EE}"/>
    <dgm:cxn modelId="{87438FEA-541B-DE42-81DF-7126A014544F}" type="presOf" srcId="{E9BBEDFA-422A-D245-AECC-55B40E86D9B7}" destId="{F5E163A9-33E0-3048-A59C-905F5334A167}" srcOrd="0" destOrd="0" presId="urn:microsoft.com/office/officeart/2005/8/layout/hProcess4"/>
    <dgm:cxn modelId="{802785EB-66EE-5342-A2E9-BD2ADCB85BE5}" type="presOf" srcId="{597CE0C4-11DD-B744-B427-BDBE2A52B203}" destId="{3D336862-2E00-B440-B7B7-5F3F9B04C290}" srcOrd="0" destOrd="0" presId="urn:microsoft.com/office/officeart/2005/8/layout/hProcess4"/>
    <dgm:cxn modelId="{BC6E68ED-2605-044A-A9D8-C4A7B8963EED}" type="presOf" srcId="{597CE0C4-11DD-B744-B427-BDBE2A52B203}" destId="{91ACB2A0-3C28-A943-8337-89C9CB7DEF6F}" srcOrd="1" destOrd="0" presId="urn:microsoft.com/office/officeart/2005/8/layout/hProcess4"/>
    <dgm:cxn modelId="{2E5053EE-4541-5848-B5C3-CA3222B64F45}" type="presOf" srcId="{04AA4795-A90D-5B4C-811D-233D8DC80CAF}" destId="{5990CDAB-6D4D-BC4F-B784-F587783BE723}" srcOrd="0" destOrd="0" presId="urn:microsoft.com/office/officeart/2005/8/layout/hProcess4"/>
    <dgm:cxn modelId="{66575FF1-0405-7F46-ABCE-E72BD1D157BA}" type="presOf" srcId="{C492E862-DE12-F54D-AEC4-99E7BD3B6D5C}" destId="{3F6CF167-F00D-C348-BD67-FA8B5605C289}" srcOrd="0" destOrd="0" presId="urn:microsoft.com/office/officeart/2005/8/layout/hProcess4"/>
    <dgm:cxn modelId="{EFF997F1-6FC9-2549-8B5B-83394F8214A5}" type="presOf" srcId="{9C7859D9-7A03-5545-88E7-6C1CD972D108}" destId="{3D336862-2E00-B440-B7B7-5F3F9B04C290}" srcOrd="0" destOrd="1" presId="urn:microsoft.com/office/officeart/2005/8/layout/hProcess4"/>
    <dgm:cxn modelId="{7B1DA2F5-FE7F-094F-8DE3-7F37746F52F3}" srcId="{04AA4795-A90D-5B4C-811D-233D8DC80CAF}" destId="{597CE0C4-11DD-B744-B427-BDBE2A52B203}" srcOrd="0" destOrd="0" parTransId="{464CE0BC-3C62-A345-98B9-ECB92F912D8D}" sibTransId="{D3AF078D-86D2-AA4F-9C8D-2CAC53434CAD}"/>
    <dgm:cxn modelId="{10535FF9-2B99-834F-AE57-3A735A854C16}" type="presOf" srcId="{F12DEECB-2C08-D541-A176-176445A7926B}" destId="{91ACB2A0-3C28-A943-8337-89C9CB7DEF6F}" srcOrd="1" destOrd="2" presId="urn:microsoft.com/office/officeart/2005/8/layout/hProcess4"/>
    <dgm:cxn modelId="{351C1632-711B-E147-BFAA-1A569A59BB5F}" type="presParOf" srcId="{F5E163A9-33E0-3048-A59C-905F5334A167}" destId="{4001CF81-78AA-234C-8725-786080B48D6D}" srcOrd="0" destOrd="0" presId="urn:microsoft.com/office/officeart/2005/8/layout/hProcess4"/>
    <dgm:cxn modelId="{50EBB0CF-9118-9B40-B4F1-261C96F50DA9}" type="presParOf" srcId="{F5E163A9-33E0-3048-A59C-905F5334A167}" destId="{B4D51079-C6A4-5846-80F5-D08E23836928}" srcOrd="1" destOrd="0" presId="urn:microsoft.com/office/officeart/2005/8/layout/hProcess4"/>
    <dgm:cxn modelId="{D095060F-5555-A644-AEBC-DE25469BC89A}" type="presParOf" srcId="{F5E163A9-33E0-3048-A59C-905F5334A167}" destId="{ABAB201B-8B0D-0C4A-8701-19BC91B2C653}" srcOrd="2" destOrd="0" presId="urn:microsoft.com/office/officeart/2005/8/layout/hProcess4"/>
    <dgm:cxn modelId="{9165119A-6D63-014D-8AEA-750FB3CB887B}" type="presParOf" srcId="{ABAB201B-8B0D-0C4A-8701-19BC91B2C653}" destId="{A5437F31-26B6-8042-B087-5375821250D4}" srcOrd="0" destOrd="0" presId="urn:microsoft.com/office/officeart/2005/8/layout/hProcess4"/>
    <dgm:cxn modelId="{69762D4C-50CC-2847-9B0B-650749107A43}" type="presParOf" srcId="{A5437F31-26B6-8042-B087-5375821250D4}" destId="{F9D80143-BD8C-4D4D-8AC4-3B2383B8D8D8}" srcOrd="0" destOrd="0" presId="urn:microsoft.com/office/officeart/2005/8/layout/hProcess4"/>
    <dgm:cxn modelId="{505A2164-59AA-4749-9A0E-0919BBF62D9F}" type="presParOf" srcId="{A5437F31-26B6-8042-B087-5375821250D4}" destId="{63890D5B-DC06-5841-8B22-B0604EBF7BF9}" srcOrd="1" destOrd="0" presId="urn:microsoft.com/office/officeart/2005/8/layout/hProcess4"/>
    <dgm:cxn modelId="{749A109D-311C-CF4B-92F7-28019E1A7297}" type="presParOf" srcId="{A5437F31-26B6-8042-B087-5375821250D4}" destId="{A34C0853-F1F2-8C4C-9B8B-C85CCEDDC2D2}" srcOrd="2" destOrd="0" presId="urn:microsoft.com/office/officeart/2005/8/layout/hProcess4"/>
    <dgm:cxn modelId="{4264EFA8-8F87-1E4C-A863-8F9BD2100AB2}" type="presParOf" srcId="{A5437F31-26B6-8042-B087-5375821250D4}" destId="{BDA48865-85D4-DD48-8F1A-A489BF45ABAC}" srcOrd="3" destOrd="0" presId="urn:microsoft.com/office/officeart/2005/8/layout/hProcess4"/>
    <dgm:cxn modelId="{2A67DCDA-5EB8-884E-AE2C-FBC8E0143013}" type="presParOf" srcId="{A5437F31-26B6-8042-B087-5375821250D4}" destId="{F6C07813-00CF-2D4E-B169-D0242881EE81}" srcOrd="4" destOrd="0" presId="urn:microsoft.com/office/officeart/2005/8/layout/hProcess4"/>
    <dgm:cxn modelId="{C284B551-4614-BD4C-B9BB-F19CA2DF663E}" type="presParOf" srcId="{ABAB201B-8B0D-0C4A-8701-19BC91B2C653}" destId="{C64005E7-0B93-5349-9495-D2A95B73FD72}" srcOrd="1" destOrd="0" presId="urn:microsoft.com/office/officeart/2005/8/layout/hProcess4"/>
    <dgm:cxn modelId="{A77670C0-F221-BE45-977D-F10B4AED7FA4}" type="presParOf" srcId="{ABAB201B-8B0D-0C4A-8701-19BC91B2C653}" destId="{77E3B19B-E18C-5648-B292-E373CE617676}" srcOrd="2" destOrd="0" presId="urn:microsoft.com/office/officeart/2005/8/layout/hProcess4"/>
    <dgm:cxn modelId="{ECCFED5B-DC9F-044A-A5A5-436E39E1582D}" type="presParOf" srcId="{77E3B19B-E18C-5648-B292-E373CE617676}" destId="{3B10013F-C02E-3D44-96C1-1A0443AE8DF3}" srcOrd="0" destOrd="0" presId="urn:microsoft.com/office/officeart/2005/8/layout/hProcess4"/>
    <dgm:cxn modelId="{1DC5A8D0-A9D1-EE41-8905-BDA4AD75ECFC}" type="presParOf" srcId="{77E3B19B-E18C-5648-B292-E373CE617676}" destId="{3D336862-2E00-B440-B7B7-5F3F9B04C290}" srcOrd="1" destOrd="0" presId="urn:microsoft.com/office/officeart/2005/8/layout/hProcess4"/>
    <dgm:cxn modelId="{E40DB1BE-C154-9A41-8265-8DCAD5EEDC5A}" type="presParOf" srcId="{77E3B19B-E18C-5648-B292-E373CE617676}" destId="{91ACB2A0-3C28-A943-8337-89C9CB7DEF6F}" srcOrd="2" destOrd="0" presId="urn:microsoft.com/office/officeart/2005/8/layout/hProcess4"/>
    <dgm:cxn modelId="{27F1E562-71A9-5E4A-B924-129DA25DDFE4}" type="presParOf" srcId="{77E3B19B-E18C-5648-B292-E373CE617676}" destId="{5990CDAB-6D4D-BC4F-B784-F587783BE723}" srcOrd="3" destOrd="0" presId="urn:microsoft.com/office/officeart/2005/8/layout/hProcess4"/>
    <dgm:cxn modelId="{5998FB1D-4A81-3B48-86FF-7F937811F0D5}" type="presParOf" srcId="{77E3B19B-E18C-5648-B292-E373CE617676}" destId="{C397A741-A102-9347-9016-0B6290075782}" srcOrd="4" destOrd="0" presId="urn:microsoft.com/office/officeart/2005/8/layout/hProcess4"/>
    <dgm:cxn modelId="{D1DD5307-DE8E-2D45-AEC4-AE10CD8E77C1}" type="presParOf" srcId="{ABAB201B-8B0D-0C4A-8701-19BC91B2C653}" destId="{853A3D8E-072F-F041-B9A5-45A458203604}" srcOrd="3" destOrd="0" presId="urn:microsoft.com/office/officeart/2005/8/layout/hProcess4"/>
    <dgm:cxn modelId="{217A9A99-259B-564A-B720-10C3D2B105CA}" type="presParOf" srcId="{ABAB201B-8B0D-0C4A-8701-19BC91B2C653}" destId="{11FE5496-D609-DA40-A58D-DCD3C4400E9C}" srcOrd="4" destOrd="0" presId="urn:microsoft.com/office/officeart/2005/8/layout/hProcess4"/>
    <dgm:cxn modelId="{76B2204F-762C-FD41-BA4D-F56B01C686D4}" type="presParOf" srcId="{11FE5496-D609-DA40-A58D-DCD3C4400E9C}" destId="{FFF9974A-687A-C240-9FEF-6F151E9F0D6B}" srcOrd="0" destOrd="0" presId="urn:microsoft.com/office/officeart/2005/8/layout/hProcess4"/>
    <dgm:cxn modelId="{6FF15679-3905-B34B-8837-2F55305E11BB}" type="presParOf" srcId="{11FE5496-D609-DA40-A58D-DCD3C4400E9C}" destId="{B704D02E-D2DA-804C-A15B-4F4E08F744A8}" srcOrd="1" destOrd="0" presId="urn:microsoft.com/office/officeart/2005/8/layout/hProcess4"/>
    <dgm:cxn modelId="{E66C6C39-E817-1045-9715-BAC62B8B7E22}" type="presParOf" srcId="{11FE5496-D609-DA40-A58D-DCD3C4400E9C}" destId="{361D3278-DF9E-8547-A9A1-419F91581D3F}" srcOrd="2" destOrd="0" presId="urn:microsoft.com/office/officeart/2005/8/layout/hProcess4"/>
    <dgm:cxn modelId="{6CE115DD-FA7E-1A46-862D-2B7DE2B1240C}" type="presParOf" srcId="{11FE5496-D609-DA40-A58D-DCD3C4400E9C}" destId="{1A1CE354-8EC2-4743-937D-FC285282B1F7}" srcOrd="3" destOrd="0" presId="urn:microsoft.com/office/officeart/2005/8/layout/hProcess4"/>
    <dgm:cxn modelId="{85E6F241-39AB-2B4D-999A-E4F344FC2117}" type="presParOf" srcId="{11FE5496-D609-DA40-A58D-DCD3C4400E9C}" destId="{7FC9B1C0-E318-0740-A3CA-472EEAF5D94D}" srcOrd="4" destOrd="0" presId="urn:microsoft.com/office/officeart/2005/8/layout/hProcess4"/>
    <dgm:cxn modelId="{A6C7C4D2-7006-2145-8FB3-2AC99BF2B707}" type="presParOf" srcId="{ABAB201B-8B0D-0C4A-8701-19BC91B2C653}" destId="{8C587BDC-E2F3-F440-A6AB-37CA092E5618}" srcOrd="5" destOrd="0" presId="urn:microsoft.com/office/officeart/2005/8/layout/hProcess4"/>
    <dgm:cxn modelId="{F501304F-A67D-A443-A7DB-4016CE4A9ADC}" type="presParOf" srcId="{ABAB201B-8B0D-0C4A-8701-19BC91B2C653}" destId="{C68F66F0-74B8-C841-99AF-D7B80A375656}" srcOrd="6" destOrd="0" presId="urn:microsoft.com/office/officeart/2005/8/layout/hProcess4"/>
    <dgm:cxn modelId="{E817E8CC-812D-B649-8118-123FB8E80AB4}" type="presParOf" srcId="{C68F66F0-74B8-C841-99AF-D7B80A375656}" destId="{35AB688D-50F9-E54D-A867-19C9F327E89E}" srcOrd="0" destOrd="0" presId="urn:microsoft.com/office/officeart/2005/8/layout/hProcess4"/>
    <dgm:cxn modelId="{CE2A4D05-DCB4-5243-8CD2-5C093A695FEC}" type="presParOf" srcId="{C68F66F0-74B8-C841-99AF-D7B80A375656}" destId="{D91808A0-6C96-3A4D-BD14-AF1473A62DA0}" srcOrd="1" destOrd="0" presId="urn:microsoft.com/office/officeart/2005/8/layout/hProcess4"/>
    <dgm:cxn modelId="{14C4962A-5DC3-2047-839E-704FFD358617}" type="presParOf" srcId="{C68F66F0-74B8-C841-99AF-D7B80A375656}" destId="{B8393B58-A90B-B242-A660-9137FB8DABA3}" srcOrd="2" destOrd="0" presId="urn:microsoft.com/office/officeart/2005/8/layout/hProcess4"/>
    <dgm:cxn modelId="{BF65AAA6-F5A7-1247-A760-7FCDA8013A5D}" type="presParOf" srcId="{C68F66F0-74B8-C841-99AF-D7B80A375656}" destId="{3F6CF167-F00D-C348-BD67-FA8B5605C289}" srcOrd="3" destOrd="0" presId="urn:microsoft.com/office/officeart/2005/8/layout/hProcess4"/>
    <dgm:cxn modelId="{9922DAF5-A3BC-794D-9452-9738E62CA7BC}" type="presParOf" srcId="{C68F66F0-74B8-C841-99AF-D7B80A375656}" destId="{9B3B13A8-EA31-0242-AC13-4AEC9C07DE9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4308F6-EAD7-8C48-BF5B-DD6896352532}" type="doc">
      <dgm:prSet loTypeId="urn:microsoft.com/office/officeart/2005/8/layout/bProcess3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221C1D9-BAC2-C940-979F-9560A89F0380}">
      <dgm:prSet phldrT="[Texto]" custT="1"/>
      <dgm:spPr/>
      <dgm:t>
        <a:bodyPr/>
        <a:lstStyle/>
        <a:p>
          <a:r>
            <a:rPr lang="es-ES" sz="1600" dirty="0"/>
            <a:t>Revisión de los informes de seguimientos trimestrales disponibles</a:t>
          </a:r>
        </a:p>
      </dgm:t>
    </dgm:pt>
    <dgm:pt modelId="{3ACD857A-233D-3646-8E61-92ED09C418FD}" type="parTrans" cxnId="{1E68A76A-AF17-2541-B1EA-25292DBAAB5B}">
      <dgm:prSet/>
      <dgm:spPr/>
      <dgm:t>
        <a:bodyPr/>
        <a:lstStyle/>
        <a:p>
          <a:endParaRPr lang="es-ES" sz="2000"/>
        </a:p>
      </dgm:t>
    </dgm:pt>
    <dgm:pt modelId="{F0537BE0-DE2F-B245-A215-F38E6DAFD3D2}" type="sibTrans" cxnId="{1E68A76A-AF17-2541-B1EA-25292DBAAB5B}">
      <dgm:prSet custT="1"/>
      <dgm:spPr/>
      <dgm:t>
        <a:bodyPr/>
        <a:lstStyle/>
        <a:p>
          <a:endParaRPr lang="es-ES" sz="600"/>
        </a:p>
      </dgm:t>
    </dgm:pt>
    <dgm:pt modelId="{B3EB3137-39AC-CD48-94DD-3BDF32DB21E5}">
      <dgm:prSet phldrT="[Texto]" custT="1"/>
      <dgm:spPr/>
      <dgm:t>
        <a:bodyPr/>
        <a:lstStyle/>
        <a:p>
          <a:r>
            <a:rPr lang="es-ES" sz="1600" dirty="0"/>
            <a:t>Análisis de los proyectos ejecutados, cuáles fueron las dificultades y las condiciones para el éxito</a:t>
          </a:r>
        </a:p>
      </dgm:t>
    </dgm:pt>
    <dgm:pt modelId="{F403C949-0E06-D240-8320-8BC3975F8ADC}" type="parTrans" cxnId="{43D9BFB1-9AF3-AF40-8908-9257CC05194B}">
      <dgm:prSet/>
      <dgm:spPr/>
      <dgm:t>
        <a:bodyPr/>
        <a:lstStyle/>
        <a:p>
          <a:endParaRPr lang="es-ES" sz="2000"/>
        </a:p>
      </dgm:t>
    </dgm:pt>
    <dgm:pt modelId="{FF827259-DD43-FC4E-9AF1-3025777DB3BC}" type="sibTrans" cxnId="{43D9BFB1-9AF3-AF40-8908-9257CC05194B}">
      <dgm:prSet custT="1"/>
      <dgm:spPr/>
      <dgm:t>
        <a:bodyPr/>
        <a:lstStyle/>
        <a:p>
          <a:endParaRPr lang="es-ES" sz="600"/>
        </a:p>
      </dgm:t>
    </dgm:pt>
    <dgm:pt modelId="{F524D0CE-D0B2-7944-9224-EA544990EE55}">
      <dgm:prSet phldrT="[Texto]" custT="1"/>
      <dgm:spPr/>
      <dgm:t>
        <a:bodyPr/>
        <a:lstStyle/>
        <a:p>
          <a:r>
            <a:rPr lang="es-ES" sz="1600" dirty="0"/>
            <a:t>Análisis de la ejecución presupuestaria</a:t>
          </a:r>
        </a:p>
      </dgm:t>
    </dgm:pt>
    <dgm:pt modelId="{36E04A10-6859-5147-9803-224EF5AA567F}" type="parTrans" cxnId="{467195BC-2C58-194E-AE2F-5BA51F02F196}">
      <dgm:prSet/>
      <dgm:spPr/>
      <dgm:t>
        <a:bodyPr/>
        <a:lstStyle/>
        <a:p>
          <a:endParaRPr lang="es-ES" sz="2000"/>
        </a:p>
      </dgm:t>
    </dgm:pt>
    <dgm:pt modelId="{B48CA24B-E677-1444-9EC0-5BD019C517A8}" type="sibTrans" cxnId="{467195BC-2C58-194E-AE2F-5BA51F02F196}">
      <dgm:prSet custT="1"/>
      <dgm:spPr/>
      <dgm:t>
        <a:bodyPr/>
        <a:lstStyle/>
        <a:p>
          <a:endParaRPr lang="es-ES" sz="600"/>
        </a:p>
      </dgm:t>
    </dgm:pt>
    <dgm:pt modelId="{EFA3EC02-0822-914D-94A8-30A9B0AD9D6E}">
      <dgm:prSet phldrT="[Texto]" custT="1"/>
      <dgm:spPr/>
      <dgm:t>
        <a:bodyPr/>
        <a:lstStyle/>
        <a:p>
          <a:r>
            <a:rPr lang="es-ES" sz="1600" dirty="0"/>
            <a:t>Análisis de los proyectos que no se ejecutaron, qué condiciones se presentaron para no ejecutarlos, que pasó con la ciudadanía, ¿el Proyecto pasa al siguiente año fiscal?</a:t>
          </a:r>
        </a:p>
      </dgm:t>
    </dgm:pt>
    <dgm:pt modelId="{960B7DB0-A91A-7748-BBA0-D7A051B82F38}" type="parTrans" cxnId="{E6892C28-4A91-B341-886C-ADAF54328342}">
      <dgm:prSet/>
      <dgm:spPr/>
      <dgm:t>
        <a:bodyPr/>
        <a:lstStyle/>
        <a:p>
          <a:endParaRPr lang="es-ES" sz="2000"/>
        </a:p>
      </dgm:t>
    </dgm:pt>
    <dgm:pt modelId="{8B3A7430-17AC-BE40-BBA2-44047A4FC9ED}" type="sibTrans" cxnId="{E6892C28-4A91-B341-886C-ADAF54328342}">
      <dgm:prSet custT="1"/>
      <dgm:spPr/>
      <dgm:t>
        <a:bodyPr/>
        <a:lstStyle/>
        <a:p>
          <a:endParaRPr lang="es-ES" sz="600"/>
        </a:p>
      </dgm:t>
    </dgm:pt>
    <dgm:pt modelId="{7BA9131F-053C-CA4D-8966-724D12023120}">
      <dgm:prSet phldrT="[Texto]" custT="1"/>
      <dgm:spPr/>
      <dgm:t>
        <a:bodyPr/>
        <a:lstStyle/>
        <a:p>
          <a:r>
            <a:rPr lang="es-ES" sz="1600" dirty="0"/>
            <a:t>Revisión de la matriz de proyectos del PDOT Parroquial, análisis de los compromisos pendientes.</a:t>
          </a:r>
        </a:p>
      </dgm:t>
    </dgm:pt>
    <dgm:pt modelId="{2A77189D-85A8-074C-841E-B2217E6ED437}" type="parTrans" cxnId="{5E1AFE3F-02DC-FB49-9B3A-0162D6E18235}">
      <dgm:prSet/>
      <dgm:spPr/>
      <dgm:t>
        <a:bodyPr/>
        <a:lstStyle/>
        <a:p>
          <a:endParaRPr lang="es-ES" sz="2000"/>
        </a:p>
      </dgm:t>
    </dgm:pt>
    <dgm:pt modelId="{DA0C4BDA-98CF-9641-A364-0050058F969A}" type="sibTrans" cxnId="{5E1AFE3F-02DC-FB49-9B3A-0162D6E18235}">
      <dgm:prSet custT="1"/>
      <dgm:spPr/>
      <dgm:t>
        <a:bodyPr/>
        <a:lstStyle/>
        <a:p>
          <a:endParaRPr lang="es-ES" sz="600"/>
        </a:p>
      </dgm:t>
    </dgm:pt>
    <dgm:pt modelId="{97E7CEAF-D0D1-934C-9DA6-4E076034487B}">
      <dgm:prSet phldrT="[Texto]" custT="1"/>
      <dgm:spPr/>
      <dgm:t>
        <a:bodyPr/>
        <a:lstStyle/>
        <a:p>
          <a:r>
            <a:rPr lang="es-ES" sz="1600" dirty="0"/>
            <a:t>Elaboración de una propuesta preliminar con los recursos previstos para el 2025</a:t>
          </a:r>
        </a:p>
      </dgm:t>
    </dgm:pt>
    <dgm:pt modelId="{DC88337D-01B8-FB4D-AA79-0BEDAFFF7708}" type="parTrans" cxnId="{A7CB5711-66AF-E449-A6A7-5C0E89BCDB7F}">
      <dgm:prSet/>
      <dgm:spPr/>
      <dgm:t>
        <a:bodyPr/>
        <a:lstStyle/>
        <a:p>
          <a:endParaRPr lang="es-US" sz="2000"/>
        </a:p>
      </dgm:t>
    </dgm:pt>
    <dgm:pt modelId="{A1CC128D-9C32-F74F-900B-F2E003D4CC6A}" type="sibTrans" cxnId="{A7CB5711-66AF-E449-A6A7-5C0E89BCDB7F}">
      <dgm:prSet/>
      <dgm:spPr/>
      <dgm:t>
        <a:bodyPr/>
        <a:lstStyle/>
        <a:p>
          <a:endParaRPr lang="es-US" sz="2000"/>
        </a:p>
      </dgm:t>
    </dgm:pt>
    <dgm:pt modelId="{C566F232-10B9-4654-859F-8E8065AE7C81}">
      <dgm:prSet phldrT="[Texto]" custT="1"/>
      <dgm:spPr/>
      <dgm:t>
        <a:bodyPr/>
        <a:lstStyle/>
        <a:p>
          <a:r>
            <a:rPr lang="es-ES" sz="1600"/>
            <a:t>Incorporación de los aportes ciudadanos dados en el proceso de rendición de cuentas</a:t>
          </a:r>
          <a:endParaRPr lang="es-ES" sz="1600" dirty="0"/>
        </a:p>
      </dgm:t>
    </dgm:pt>
    <dgm:pt modelId="{F1C1896F-6D0E-4E5C-8285-A5C9A68FC0FB}" type="parTrans" cxnId="{7BE90F3C-E8B1-4CF5-BFE7-CAD2A489F848}">
      <dgm:prSet/>
      <dgm:spPr/>
      <dgm:t>
        <a:bodyPr/>
        <a:lstStyle/>
        <a:p>
          <a:endParaRPr lang="es-US" sz="2000"/>
        </a:p>
      </dgm:t>
    </dgm:pt>
    <dgm:pt modelId="{6736DD2C-797D-4BB1-9849-98E3985E0436}" type="sibTrans" cxnId="{7BE90F3C-E8B1-4CF5-BFE7-CAD2A489F848}">
      <dgm:prSet custT="1"/>
      <dgm:spPr/>
      <dgm:t>
        <a:bodyPr/>
        <a:lstStyle/>
        <a:p>
          <a:endParaRPr lang="es-US" sz="600"/>
        </a:p>
      </dgm:t>
    </dgm:pt>
    <dgm:pt modelId="{827A910C-110C-DE4F-9542-8C9664344F29}" type="pres">
      <dgm:prSet presAssocID="{854308F6-EAD7-8C48-BF5B-DD6896352532}" presName="Name0" presStyleCnt="0">
        <dgm:presLayoutVars>
          <dgm:dir/>
          <dgm:resizeHandles val="exact"/>
        </dgm:presLayoutVars>
      </dgm:prSet>
      <dgm:spPr/>
    </dgm:pt>
    <dgm:pt modelId="{79083CA2-AA03-4047-867C-E4252D59265E}" type="pres">
      <dgm:prSet presAssocID="{1221C1D9-BAC2-C940-979F-9560A89F0380}" presName="node" presStyleLbl="node1" presStyleIdx="0" presStyleCnt="7">
        <dgm:presLayoutVars>
          <dgm:bulletEnabled val="1"/>
        </dgm:presLayoutVars>
      </dgm:prSet>
      <dgm:spPr/>
    </dgm:pt>
    <dgm:pt modelId="{5B5C41DE-2639-F943-A0C4-54013F338770}" type="pres">
      <dgm:prSet presAssocID="{F0537BE0-DE2F-B245-A215-F38E6DAFD3D2}" presName="sibTrans" presStyleLbl="sibTrans1D1" presStyleIdx="0" presStyleCnt="6"/>
      <dgm:spPr/>
    </dgm:pt>
    <dgm:pt modelId="{A3B59FCC-AD8A-A746-8B24-4F7C51A0787B}" type="pres">
      <dgm:prSet presAssocID="{F0537BE0-DE2F-B245-A215-F38E6DAFD3D2}" presName="connectorText" presStyleLbl="sibTrans1D1" presStyleIdx="0" presStyleCnt="6"/>
      <dgm:spPr/>
    </dgm:pt>
    <dgm:pt modelId="{2F9F6D8B-9FF7-4E48-833E-5D8A6F4445BC}" type="pres">
      <dgm:prSet presAssocID="{B3EB3137-39AC-CD48-94DD-3BDF32DB21E5}" presName="node" presStyleLbl="node1" presStyleIdx="1" presStyleCnt="7">
        <dgm:presLayoutVars>
          <dgm:bulletEnabled val="1"/>
        </dgm:presLayoutVars>
      </dgm:prSet>
      <dgm:spPr/>
    </dgm:pt>
    <dgm:pt modelId="{340ABA29-8831-7041-ACF9-EC36EE770AC2}" type="pres">
      <dgm:prSet presAssocID="{FF827259-DD43-FC4E-9AF1-3025777DB3BC}" presName="sibTrans" presStyleLbl="sibTrans1D1" presStyleIdx="1" presStyleCnt="6"/>
      <dgm:spPr/>
    </dgm:pt>
    <dgm:pt modelId="{5ABA5AD0-3DF9-DA47-809E-A01521552F05}" type="pres">
      <dgm:prSet presAssocID="{FF827259-DD43-FC4E-9AF1-3025777DB3BC}" presName="connectorText" presStyleLbl="sibTrans1D1" presStyleIdx="1" presStyleCnt="6"/>
      <dgm:spPr/>
    </dgm:pt>
    <dgm:pt modelId="{3A572F68-265A-464F-9C43-CC3793FB1CE7}" type="pres">
      <dgm:prSet presAssocID="{F524D0CE-D0B2-7944-9224-EA544990EE55}" presName="node" presStyleLbl="node1" presStyleIdx="2" presStyleCnt="7">
        <dgm:presLayoutVars>
          <dgm:bulletEnabled val="1"/>
        </dgm:presLayoutVars>
      </dgm:prSet>
      <dgm:spPr/>
    </dgm:pt>
    <dgm:pt modelId="{3EA8EAB6-0ED1-CF41-ACB9-5608A2CB3E04}" type="pres">
      <dgm:prSet presAssocID="{B48CA24B-E677-1444-9EC0-5BD019C517A8}" presName="sibTrans" presStyleLbl="sibTrans1D1" presStyleIdx="2" presStyleCnt="6"/>
      <dgm:spPr/>
    </dgm:pt>
    <dgm:pt modelId="{6E0CCC33-3067-AA42-9D61-482FEB66FA3B}" type="pres">
      <dgm:prSet presAssocID="{B48CA24B-E677-1444-9EC0-5BD019C517A8}" presName="connectorText" presStyleLbl="sibTrans1D1" presStyleIdx="2" presStyleCnt="6"/>
      <dgm:spPr/>
    </dgm:pt>
    <dgm:pt modelId="{A8896450-F65F-D544-BBFF-78601B21827D}" type="pres">
      <dgm:prSet presAssocID="{EFA3EC02-0822-914D-94A8-30A9B0AD9D6E}" presName="node" presStyleLbl="node1" presStyleIdx="3" presStyleCnt="7">
        <dgm:presLayoutVars>
          <dgm:bulletEnabled val="1"/>
        </dgm:presLayoutVars>
      </dgm:prSet>
      <dgm:spPr/>
    </dgm:pt>
    <dgm:pt modelId="{A769D90B-EA43-0049-8DFE-F1207845EEF9}" type="pres">
      <dgm:prSet presAssocID="{8B3A7430-17AC-BE40-BBA2-44047A4FC9ED}" presName="sibTrans" presStyleLbl="sibTrans1D1" presStyleIdx="3" presStyleCnt="6"/>
      <dgm:spPr/>
    </dgm:pt>
    <dgm:pt modelId="{CE9BD6D3-0CAE-CB47-B265-D139B2058E4B}" type="pres">
      <dgm:prSet presAssocID="{8B3A7430-17AC-BE40-BBA2-44047A4FC9ED}" presName="connectorText" presStyleLbl="sibTrans1D1" presStyleIdx="3" presStyleCnt="6"/>
      <dgm:spPr/>
    </dgm:pt>
    <dgm:pt modelId="{B4998F9D-A270-BF40-84F4-C3906E99FAAA}" type="pres">
      <dgm:prSet presAssocID="{7BA9131F-053C-CA4D-8966-724D12023120}" presName="node" presStyleLbl="node1" presStyleIdx="4" presStyleCnt="7">
        <dgm:presLayoutVars>
          <dgm:bulletEnabled val="1"/>
        </dgm:presLayoutVars>
      </dgm:prSet>
      <dgm:spPr/>
    </dgm:pt>
    <dgm:pt modelId="{4CE3711F-DC80-C046-AA1B-1C546DF2A881}" type="pres">
      <dgm:prSet presAssocID="{DA0C4BDA-98CF-9641-A364-0050058F969A}" presName="sibTrans" presStyleLbl="sibTrans1D1" presStyleIdx="4" presStyleCnt="6"/>
      <dgm:spPr/>
    </dgm:pt>
    <dgm:pt modelId="{B901FC5D-BBD8-0F4E-B6BC-B4277BBA84F9}" type="pres">
      <dgm:prSet presAssocID="{DA0C4BDA-98CF-9641-A364-0050058F969A}" presName="connectorText" presStyleLbl="sibTrans1D1" presStyleIdx="4" presStyleCnt="6"/>
      <dgm:spPr/>
    </dgm:pt>
    <dgm:pt modelId="{12B0A17F-4759-4915-94CE-392809818932}" type="pres">
      <dgm:prSet presAssocID="{C566F232-10B9-4654-859F-8E8065AE7C81}" presName="node" presStyleLbl="node1" presStyleIdx="5" presStyleCnt="7">
        <dgm:presLayoutVars>
          <dgm:bulletEnabled val="1"/>
        </dgm:presLayoutVars>
      </dgm:prSet>
      <dgm:spPr/>
    </dgm:pt>
    <dgm:pt modelId="{778CA1EF-03A8-45FA-BEA2-4AB7524AE77F}" type="pres">
      <dgm:prSet presAssocID="{6736DD2C-797D-4BB1-9849-98E3985E0436}" presName="sibTrans" presStyleLbl="sibTrans1D1" presStyleIdx="5" presStyleCnt="6"/>
      <dgm:spPr/>
    </dgm:pt>
    <dgm:pt modelId="{CD189F13-8D0E-45AB-A73C-1FC98E884519}" type="pres">
      <dgm:prSet presAssocID="{6736DD2C-797D-4BB1-9849-98E3985E0436}" presName="connectorText" presStyleLbl="sibTrans1D1" presStyleIdx="5" presStyleCnt="6"/>
      <dgm:spPr/>
    </dgm:pt>
    <dgm:pt modelId="{2F1F3E9D-10C3-0048-9950-8AC306C5390E}" type="pres">
      <dgm:prSet presAssocID="{97E7CEAF-D0D1-934C-9DA6-4E076034487B}" presName="node" presStyleLbl="node1" presStyleIdx="6" presStyleCnt="7">
        <dgm:presLayoutVars>
          <dgm:bulletEnabled val="1"/>
        </dgm:presLayoutVars>
      </dgm:prSet>
      <dgm:spPr/>
    </dgm:pt>
  </dgm:ptLst>
  <dgm:cxnLst>
    <dgm:cxn modelId="{83DCB607-AF36-EF45-B6ED-D3AAD381A857}" type="presOf" srcId="{EFA3EC02-0822-914D-94A8-30A9B0AD9D6E}" destId="{A8896450-F65F-D544-BBFF-78601B21827D}" srcOrd="0" destOrd="0" presId="urn:microsoft.com/office/officeart/2005/8/layout/bProcess3"/>
    <dgm:cxn modelId="{9CA2400D-BDD2-5B4F-8B75-DCBA2C7C7263}" type="presOf" srcId="{B3EB3137-39AC-CD48-94DD-3BDF32DB21E5}" destId="{2F9F6D8B-9FF7-4E48-833E-5D8A6F4445BC}" srcOrd="0" destOrd="0" presId="urn:microsoft.com/office/officeart/2005/8/layout/bProcess3"/>
    <dgm:cxn modelId="{A7CB5711-66AF-E449-A6A7-5C0E89BCDB7F}" srcId="{854308F6-EAD7-8C48-BF5B-DD6896352532}" destId="{97E7CEAF-D0D1-934C-9DA6-4E076034487B}" srcOrd="6" destOrd="0" parTransId="{DC88337D-01B8-FB4D-AA79-0BEDAFFF7708}" sibTransId="{A1CC128D-9C32-F74F-900B-F2E003D4CC6A}"/>
    <dgm:cxn modelId="{03E2191A-5C6B-4C95-A98C-6589DDF344F9}" type="presOf" srcId="{6736DD2C-797D-4BB1-9849-98E3985E0436}" destId="{778CA1EF-03A8-45FA-BEA2-4AB7524AE77F}" srcOrd="0" destOrd="0" presId="urn:microsoft.com/office/officeart/2005/8/layout/bProcess3"/>
    <dgm:cxn modelId="{E6892C28-4A91-B341-886C-ADAF54328342}" srcId="{854308F6-EAD7-8C48-BF5B-DD6896352532}" destId="{EFA3EC02-0822-914D-94A8-30A9B0AD9D6E}" srcOrd="3" destOrd="0" parTransId="{960B7DB0-A91A-7748-BBA0-D7A051B82F38}" sibTransId="{8B3A7430-17AC-BE40-BBA2-44047A4FC9ED}"/>
    <dgm:cxn modelId="{F3E78A2E-621E-EF41-8D1F-1D6FA2391E9E}" type="presOf" srcId="{B48CA24B-E677-1444-9EC0-5BD019C517A8}" destId="{3EA8EAB6-0ED1-CF41-ACB9-5608A2CB3E04}" srcOrd="0" destOrd="0" presId="urn:microsoft.com/office/officeart/2005/8/layout/bProcess3"/>
    <dgm:cxn modelId="{7BD95D32-75DC-40CF-8599-A8654E08BF34}" type="presOf" srcId="{C566F232-10B9-4654-859F-8E8065AE7C81}" destId="{12B0A17F-4759-4915-94CE-392809818932}" srcOrd="0" destOrd="0" presId="urn:microsoft.com/office/officeart/2005/8/layout/bProcess3"/>
    <dgm:cxn modelId="{7BE90F3C-E8B1-4CF5-BFE7-CAD2A489F848}" srcId="{854308F6-EAD7-8C48-BF5B-DD6896352532}" destId="{C566F232-10B9-4654-859F-8E8065AE7C81}" srcOrd="5" destOrd="0" parTransId="{F1C1896F-6D0E-4E5C-8285-A5C9A68FC0FB}" sibTransId="{6736DD2C-797D-4BB1-9849-98E3985E0436}"/>
    <dgm:cxn modelId="{82ABBF3D-8FBD-0542-B63E-F4C917FC9A74}" type="presOf" srcId="{8B3A7430-17AC-BE40-BBA2-44047A4FC9ED}" destId="{A769D90B-EA43-0049-8DFE-F1207845EEF9}" srcOrd="0" destOrd="0" presId="urn:microsoft.com/office/officeart/2005/8/layout/bProcess3"/>
    <dgm:cxn modelId="{5E1AFE3F-02DC-FB49-9B3A-0162D6E18235}" srcId="{854308F6-EAD7-8C48-BF5B-DD6896352532}" destId="{7BA9131F-053C-CA4D-8966-724D12023120}" srcOrd="4" destOrd="0" parTransId="{2A77189D-85A8-074C-841E-B2217E6ED437}" sibTransId="{DA0C4BDA-98CF-9641-A364-0050058F969A}"/>
    <dgm:cxn modelId="{477DF060-91ED-D24A-86CE-2EDA5A812716}" type="presOf" srcId="{7BA9131F-053C-CA4D-8966-724D12023120}" destId="{B4998F9D-A270-BF40-84F4-C3906E99FAAA}" srcOrd="0" destOrd="0" presId="urn:microsoft.com/office/officeart/2005/8/layout/bProcess3"/>
    <dgm:cxn modelId="{1906D144-B9D5-6242-B53B-21E191F36C70}" type="presOf" srcId="{FF827259-DD43-FC4E-9AF1-3025777DB3BC}" destId="{5ABA5AD0-3DF9-DA47-809E-A01521552F05}" srcOrd="1" destOrd="0" presId="urn:microsoft.com/office/officeart/2005/8/layout/bProcess3"/>
    <dgm:cxn modelId="{1E68A76A-AF17-2541-B1EA-25292DBAAB5B}" srcId="{854308F6-EAD7-8C48-BF5B-DD6896352532}" destId="{1221C1D9-BAC2-C940-979F-9560A89F0380}" srcOrd="0" destOrd="0" parTransId="{3ACD857A-233D-3646-8E61-92ED09C418FD}" sibTransId="{F0537BE0-DE2F-B245-A215-F38E6DAFD3D2}"/>
    <dgm:cxn modelId="{A1E8D74C-BABE-D541-AD12-FD5B1A44DF21}" type="presOf" srcId="{F0537BE0-DE2F-B245-A215-F38E6DAFD3D2}" destId="{5B5C41DE-2639-F943-A0C4-54013F338770}" srcOrd="0" destOrd="0" presId="urn:microsoft.com/office/officeart/2005/8/layout/bProcess3"/>
    <dgm:cxn modelId="{F2BEBF50-CAA5-D34F-B72F-DCDC7463343C}" type="presOf" srcId="{F524D0CE-D0B2-7944-9224-EA544990EE55}" destId="{3A572F68-265A-464F-9C43-CC3793FB1CE7}" srcOrd="0" destOrd="0" presId="urn:microsoft.com/office/officeart/2005/8/layout/bProcess3"/>
    <dgm:cxn modelId="{FBDA6071-69C7-1249-A923-18C879F4FE72}" type="presOf" srcId="{FF827259-DD43-FC4E-9AF1-3025777DB3BC}" destId="{340ABA29-8831-7041-ACF9-EC36EE770AC2}" srcOrd="0" destOrd="0" presId="urn:microsoft.com/office/officeart/2005/8/layout/bProcess3"/>
    <dgm:cxn modelId="{8EDCBC59-9B37-D242-8384-F49C87AC1934}" type="presOf" srcId="{DA0C4BDA-98CF-9641-A364-0050058F969A}" destId="{B901FC5D-BBD8-0F4E-B6BC-B4277BBA84F9}" srcOrd="1" destOrd="0" presId="urn:microsoft.com/office/officeart/2005/8/layout/bProcess3"/>
    <dgm:cxn modelId="{952F145A-9D77-624F-BA04-07BA6C8E46E3}" type="presOf" srcId="{8B3A7430-17AC-BE40-BBA2-44047A4FC9ED}" destId="{CE9BD6D3-0CAE-CB47-B265-D139B2058E4B}" srcOrd="1" destOrd="0" presId="urn:microsoft.com/office/officeart/2005/8/layout/bProcess3"/>
    <dgm:cxn modelId="{992C838F-3B64-6147-B2FC-BA05E63C60A2}" type="presOf" srcId="{B48CA24B-E677-1444-9EC0-5BD019C517A8}" destId="{6E0CCC33-3067-AA42-9D61-482FEB66FA3B}" srcOrd="1" destOrd="0" presId="urn:microsoft.com/office/officeart/2005/8/layout/bProcess3"/>
    <dgm:cxn modelId="{7EFD9A9E-2960-7647-A6B7-B1382F151356}" type="presOf" srcId="{DA0C4BDA-98CF-9641-A364-0050058F969A}" destId="{4CE3711F-DC80-C046-AA1B-1C546DF2A881}" srcOrd="0" destOrd="0" presId="urn:microsoft.com/office/officeart/2005/8/layout/bProcess3"/>
    <dgm:cxn modelId="{BAFA07A2-2288-44E3-9B27-A36968CA79BF}" type="presOf" srcId="{6736DD2C-797D-4BB1-9849-98E3985E0436}" destId="{CD189F13-8D0E-45AB-A73C-1FC98E884519}" srcOrd="1" destOrd="0" presId="urn:microsoft.com/office/officeart/2005/8/layout/bProcess3"/>
    <dgm:cxn modelId="{2FB805A8-5979-494B-ACAF-B9856744CB1E}" type="presOf" srcId="{854308F6-EAD7-8C48-BF5B-DD6896352532}" destId="{827A910C-110C-DE4F-9542-8C9664344F29}" srcOrd="0" destOrd="0" presId="urn:microsoft.com/office/officeart/2005/8/layout/bProcess3"/>
    <dgm:cxn modelId="{43D9BFB1-9AF3-AF40-8908-9257CC05194B}" srcId="{854308F6-EAD7-8C48-BF5B-DD6896352532}" destId="{B3EB3137-39AC-CD48-94DD-3BDF32DB21E5}" srcOrd="1" destOrd="0" parTransId="{F403C949-0E06-D240-8320-8BC3975F8ADC}" sibTransId="{FF827259-DD43-FC4E-9AF1-3025777DB3BC}"/>
    <dgm:cxn modelId="{74B93FB9-5AFC-0E4E-A3D3-996794D88AD0}" type="presOf" srcId="{F0537BE0-DE2F-B245-A215-F38E6DAFD3D2}" destId="{A3B59FCC-AD8A-A746-8B24-4F7C51A0787B}" srcOrd="1" destOrd="0" presId="urn:microsoft.com/office/officeart/2005/8/layout/bProcess3"/>
    <dgm:cxn modelId="{467195BC-2C58-194E-AE2F-5BA51F02F196}" srcId="{854308F6-EAD7-8C48-BF5B-DD6896352532}" destId="{F524D0CE-D0B2-7944-9224-EA544990EE55}" srcOrd="2" destOrd="0" parTransId="{36E04A10-6859-5147-9803-224EF5AA567F}" sibTransId="{B48CA24B-E677-1444-9EC0-5BD019C517A8}"/>
    <dgm:cxn modelId="{39FE70C9-749E-B146-B15B-2983205DF5ED}" type="presOf" srcId="{1221C1D9-BAC2-C940-979F-9560A89F0380}" destId="{79083CA2-AA03-4047-867C-E4252D59265E}" srcOrd="0" destOrd="0" presId="urn:microsoft.com/office/officeart/2005/8/layout/bProcess3"/>
    <dgm:cxn modelId="{0F4BB4D4-8100-4A4D-9AAC-62C0D18A5A96}" type="presOf" srcId="{97E7CEAF-D0D1-934C-9DA6-4E076034487B}" destId="{2F1F3E9D-10C3-0048-9950-8AC306C5390E}" srcOrd="0" destOrd="0" presId="urn:microsoft.com/office/officeart/2005/8/layout/bProcess3"/>
    <dgm:cxn modelId="{1EFA22A3-30B3-914C-9935-A8E08D3A5535}" type="presParOf" srcId="{827A910C-110C-DE4F-9542-8C9664344F29}" destId="{79083CA2-AA03-4047-867C-E4252D59265E}" srcOrd="0" destOrd="0" presId="urn:microsoft.com/office/officeart/2005/8/layout/bProcess3"/>
    <dgm:cxn modelId="{DA781D70-0C7B-554C-B461-B8C2CF4A2A27}" type="presParOf" srcId="{827A910C-110C-DE4F-9542-8C9664344F29}" destId="{5B5C41DE-2639-F943-A0C4-54013F338770}" srcOrd="1" destOrd="0" presId="urn:microsoft.com/office/officeart/2005/8/layout/bProcess3"/>
    <dgm:cxn modelId="{C531076F-F0DD-DD43-BA56-48CF622A5650}" type="presParOf" srcId="{5B5C41DE-2639-F943-A0C4-54013F338770}" destId="{A3B59FCC-AD8A-A746-8B24-4F7C51A0787B}" srcOrd="0" destOrd="0" presId="urn:microsoft.com/office/officeart/2005/8/layout/bProcess3"/>
    <dgm:cxn modelId="{22C90B28-6FAA-4441-8E62-CAB9A51CBBDC}" type="presParOf" srcId="{827A910C-110C-DE4F-9542-8C9664344F29}" destId="{2F9F6D8B-9FF7-4E48-833E-5D8A6F4445BC}" srcOrd="2" destOrd="0" presId="urn:microsoft.com/office/officeart/2005/8/layout/bProcess3"/>
    <dgm:cxn modelId="{841C7E16-BD6C-1F4B-98A8-F99CBBCC12FE}" type="presParOf" srcId="{827A910C-110C-DE4F-9542-8C9664344F29}" destId="{340ABA29-8831-7041-ACF9-EC36EE770AC2}" srcOrd="3" destOrd="0" presId="urn:microsoft.com/office/officeart/2005/8/layout/bProcess3"/>
    <dgm:cxn modelId="{FA018276-7212-0842-9B6A-D775EA0D8E87}" type="presParOf" srcId="{340ABA29-8831-7041-ACF9-EC36EE770AC2}" destId="{5ABA5AD0-3DF9-DA47-809E-A01521552F05}" srcOrd="0" destOrd="0" presId="urn:microsoft.com/office/officeart/2005/8/layout/bProcess3"/>
    <dgm:cxn modelId="{8503D77B-6A3E-904E-8190-BCB3F97F3893}" type="presParOf" srcId="{827A910C-110C-DE4F-9542-8C9664344F29}" destId="{3A572F68-265A-464F-9C43-CC3793FB1CE7}" srcOrd="4" destOrd="0" presId="urn:microsoft.com/office/officeart/2005/8/layout/bProcess3"/>
    <dgm:cxn modelId="{92A68F9D-A5CC-AF4D-A022-801AAB503980}" type="presParOf" srcId="{827A910C-110C-DE4F-9542-8C9664344F29}" destId="{3EA8EAB6-0ED1-CF41-ACB9-5608A2CB3E04}" srcOrd="5" destOrd="0" presId="urn:microsoft.com/office/officeart/2005/8/layout/bProcess3"/>
    <dgm:cxn modelId="{DAE850E0-0D4B-794F-9CC4-868881AE684D}" type="presParOf" srcId="{3EA8EAB6-0ED1-CF41-ACB9-5608A2CB3E04}" destId="{6E0CCC33-3067-AA42-9D61-482FEB66FA3B}" srcOrd="0" destOrd="0" presId="urn:microsoft.com/office/officeart/2005/8/layout/bProcess3"/>
    <dgm:cxn modelId="{643EC6CA-ED67-6141-91D1-DC3C3CDF815D}" type="presParOf" srcId="{827A910C-110C-DE4F-9542-8C9664344F29}" destId="{A8896450-F65F-D544-BBFF-78601B21827D}" srcOrd="6" destOrd="0" presId="urn:microsoft.com/office/officeart/2005/8/layout/bProcess3"/>
    <dgm:cxn modelId="{521382FD-58A6-C54E-B533-8EF46D1478D6}" type="presParOf" srcId="{827A910C-110C-DE4F-9542-8C9664344F29}" destId="{A769D90B-EA43-0049-8DFE-F1207845EEF9}" srcOrd="7" destOrd="0" presId="urn:microsoft.com/office/officeart/2005/8/layout/bProcess3"/>
    <dgm:cxn modelId="{B0295A34-02C7-DA4F-894B-2E223ED6BB82}" type="presParOf" srcId="{A769D90B-EA43-0049-8DFE-F1207845EEF9}" destId="{CE9BD6D3-0CAE-CB47-B265-D139B2058E4B}" srcOrd="0" destOrd="0" presId="urn:microsoft.com/office/officeart/2005/8/layout/bProcess3"/>
    <dgm:cxn modelId="{926E7A1B-4F70-3B43-BD49-9C86574A542F}" type="presParOf" srcId="{827A910C-110C-DE4F-9542-8C9664344F29}" destId="{B4998F9D-A270-BF40-84F4-C3906E99FAAA}" srcOrd="8" destOrd="0" presId="urn:microsoft.com/office/officeart/2005/8/layout/bProcess3"/>
    <dgm:cxn modelId="{27FF4793-4A08-C64A-B3B8-4398F3845ED7}" type="presParOf" srcId="{827A910C-110C-DE4F-9542-8C9664344F29}" destId="{4CE3711F-DC80-C046-AA1B-1C546DF2A881}" srcOrd="9" destOrd="0" presId="urn:microsoft.com/office/officeart/2005/8/layout/bProcess3"/>
    <dgm:cxn modelId="{076B0BA7-6A35-F149-9F18-6B53FCCEFDB6}" type="presParOf" srcId="{4CE3711F-DC80-C046-AA1B-1C546DF2A881}" destId="{B901FC5D-BBD8-0F4E-B6BC-B4277BBA84F9}" srcOrd="0" destOrd="0" presId="urn:microsoft.com/office/officeart/2005/8/layout/bProcess3"/>
    <dgm:cxn modelId="{98B7FD7B-A74D-4BFB-AB38-2DDA348D5110}" type="presParOf" srcId="{827A910C-110C-DE4F-9542-8C9664344F29}" destId="{12B0A17F-4759-4915-94CE-392809818932}" srcOrd="10" destOrd="0" presId="urn:microsoft.com/office/officeart/2005/8/layout/bProcess3"/>
    <dgm:cxn modelId="{691C90B5-F179-47D5-8CDC-8D0A20C5391E}" type="presParOf" srcId="{827A910C-110C-DE4F-9542-8C9664344F29}" destId="{778CA1EF-03A8-45FA-BEA2-4AB7524AE77F}" srcOrd="11" destOrd="0" presId="urn:microsoft.com/office/officeart/2005/8/layout/bProcess3"/>
    <dgm:cxn modelId="{7D55D68D-D9C4-489B-95B9-C4B6C42F33FD}" type="presParOf" srcId="{778CA1EF-03A8-45FA-BEA2-4AB7524AE77F}" destId="{CD189F13-8D0E-45AB-A73C-1FC98E884519}" srcOrd="0" destOrd="0" presId="urn:microsoft.com/office/officeart/2005/8/layout/bProcess3"/>
    <dgm:cxn modelId="{5582E0AF-6A33-6347-AFBF-34A8A59EB1E9}" type="presParOf" srcId="{827A910C-110C-DE4F-9542-8C9664344F29}" destId="{2F1F3E9D-10C3-0048-9950-8AC306C5390E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4E2DEB-ECFD-4298-A6C5-FC05CB5233F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BF84D01-1986-466E-82DC-8A261F4E9D1A}">
      <dgm:prSet phldrT="[Texto]"/>
      <dgm:spPr/>
      <dgm:t>
        <a:bodyPr/>
        <a:lstStyle/>
        <a:p>
          <a:r>
            <a:rPr lang="es-MX" dirty="0"/>
            <a:t>TITULO VII DE LOS PRESUPUESTOS PARTICIPATIVOS - Art. 71.- Obligatoriedad del presupuesto participativo</a:t>
          </a:r>
        </a:p>
      </dgm:t>
    </dgm:pt>
    <dgm:pt modelId="{D0417DCC-2219-4EBA-9A0F-0BD4057F3296}" type="parTrans" cxnId="{59BC7CB1-7183-423B-855B-4BD5D18F8D5D}">
      <dgm:prSet/>
      <dgm:spPr/>
      <dgm:t>
        <a:bodyPr/>
        <a:lstStyle/>
        <a:p>
          <a:endParaRPr lang="es-MX"/>
        </a:p>
      </dgm:t>
    </dgm:pt>
    <dgm:pt modelId="{071F05E6-2078-400A-8D89-B243012159C8}" type="sibTrans" cxnId="{59BC7CB1-7183-423B-855B-4BD5D18F8D5D}">
      <dgm:prSet/>
      <dgm:spPr/>
      <dgm:t>
        <a:bodyPr/>
        <a:lstStyle/>
        <a:p>
          <a:endParaRPr lang="es-MX"/>
        </a:p>
      </dgm:t>
    </dgm:pt>
    <dgm:pt modelId="{9D6E57EF-F462-4F84-9491-4A8B0CC08F53}">
      <dgm:prSet phldrT="[Texto]"/>
      <dgm:spPr/>
      <dgm:t>
        <a:bodyPr/>
        <a:lstStyle/>
        <a:p>
          <a:r>
            <a:rPr lang="es-MX" dirty="0"/>
            <a:t>Art. 67.- Del presupuesto participativo</a:t>
          </a:r>
        </a:p>
      </dgm:t>
    </dgm:pt>
    <dgm:pt modelId="{5F524A80-794A-469C-83B6-702DA93FC435}" type="parTrans" cxnId="{0E104572-4B37-4AE3-8E6B-8B0BB1E4124D}">
      <dgm:prSet/>
      <dgm:spPr/>
      <dgm:t>
        <a:bodyPr/>
        <a:lstStyle/>
        <a:p>
          <a:endParaRPr lang="es-MX"/>
        </a:p>
      </dgm:t>
    </dgm:pt>
    <dgm:pt modelId="{CFAE6D31-29A7-4699-9FB3-DFC05349D695}" type="sibTrans" cxnId="{0E104572-4B37-4AE3-8E6B-8B0BB1E4124D}">
      <dgm:prSet/>
      <dgm:spPr/>
      <dgm:t>
        <a:bodyPr/>
        <a:lstStyle/>
        <a:p>
          <a:endParaRPr lang="es-MX"/>
        </a:p>
      </dgm:t>
    </dgm:pt>
    <dgm:pt modelId="{DA065685-4A17-4659-94CA-16FE158862F4}">
      <dgm:prSet phldrT="[Texto]"/>
      <dgm:spPr/>
      <dgm:t>
        <a:bodyPr/>
        <a:lstStyle/>
        <a:p>
          <a:r>
            <a:rPr lang="es-MX" dirty="0"/>
            <a:t>ciudadanas y los ciudadanos contribuyen a la toma de decisiones respecto de los presupuestos</a:t>
          </a:r>
        </a:p>
      </dgm:t>
    </dgm:pt>
    <dgm:pt modelId="{B897F1A8-D7DD-414C-8DBB-58175DAA0415}" type="parTrans" cxnId="{32132642-4F09-43FF-950E-053C31FE6935}">
      <dgm:prSet/>
      <dgm:spPr/>
      <dgm:t>
        <a:bodyPr/>
        <a:lstStyle/>
        <a:p>
          <a:endParaRPr lang="es-MX"/>
        </a:p>
      </dgm:t>
    </dgm:pt>
    <dgm:pt modelId="{518CDF2A-C0BC-49CC-90D8-7B2ED421D25C}" type="sibTrans" cxnId="{32132642-4F09-43FF-950E-053C31FE6935}">
      <dgm:prSet/>
      <dgm:spPr/>
      <dgm:t>
        <a:bodyPr/>
        <a:lstStyle/>
        <a:p>
          <a:endParaRPr lang="es-MX"/>
        </a:p>
      </dgm:t>
    </dgm:pt>
    <dgm:pt modelId="{3E9637AD-F5F9-4618-B1CB-49BB10411FAC}">
      <dgm:prSet phldrT="[Texto]"/>
      <dgm:spPr/>
      <dgm:t>
        <a:bodyPr/>
        <a:lstStyle/>
        <a:p>
          <a:r>
            <a:rPr lang="es-MX" dirty="0"/>
            <a:t>Art. 68.- Características del presupuesto participativo</a:t>
          </a:r>
        </a:p>
      </dgm:t>
    </dgm:pt>
    <dgm:pt modelId="{89315C69-A6BE-457C-A23D-8D9FF42F67DF}" type="parTrans" cxnId="{ABAF7D6B-6E79-46C9-A4D6-AEA1CE042540}">
      <dgm:prSet/>
      <dgm:spPr/>
      <dgm:t>
        <a:bodyPr/>
        <a:lstStyle/>
        <a:p>
          <a:endParaRPr lang="es-MX"/>
        </a:p>
      </dgm:t>
    </dgm:pt>
    <dgm:pt modelId="{978425AC-2D0F-4A6E-AC27-B070CD09D120}" type="sibTrans" cxnId="{ABAF7D6B-6E79-46C9-A4D6-AEA1CE042540}">
      <dgm:prSet/>
      <dgm:spPr/>
      <dgm:t>
        <a:bodyPr/>
        <a:lstStyle/>
        <a:p>
          <a:endParaRPr lang="es-MX"/>
        </a:p>
      </dgm:t>
    </dgm:pt>
    <dgm:pt modelId="{5E534127-4C6A-4174-B70E-4EB91239AE00}">
      <dgm:prSet phldrT="[Texto]"/>
      <dgm:spPr/>
      <dgm:t>
        <a:bodyPr/>
        <a:lstStyle/>
        <a:p>
          <a:r>
            <a:rPr lang="es-MX" dirty="0"/>
            <a:t>estarán abiertos, suponen un debate público sobre el uso de los recursos.</a:t>
          </a:r>
        </a:p>
      </dgm:t>
    </dgm:pt>
    <dgm:pt modelId="{86EC9E56-E002-4034-AC59-00A977D78E6D}" type="parTrans" cxnId="{F042A9C5-6956-4B33-B9D8-0D07FD320AC6}">
      <dgm:prSet/>
      <dgm:spPr/>
      <dgm:t>
        <a:bodyPr/>
        <a:lstStyle/>
        <a:p>
          <a:endParaRPr lang="es-MX"/>
        </a:p>
      </dgm:t>
    </dgm:pt>
    <dgm:pt modelId="{EA346A30-B9F6-4E3E-B555-75D6F94715F8}" type="sibTrans" cxnId="{F042A9C5-6956-4B33-B9D8-0D07FD320AC6}">
      <dgm:prSet/>
      <dgm:spPr/>
      <dgm:t>
        <a:bodyPr/>
        <a:lstStyle/>
        <a:p>
          <a:endParaRPr lang="es-MX"/>
        </a:p>
      </dgm:t>
    </dgm:pt>
    <dgm:pt modelId="{3F80CAE4-517D-422E-8C95-E3F3658CE7A9}">
      <dgm:prSet phldrT="[Texto]"/>
      <dgm:spPr/>
      <dgm:t>
        <a:bodyPr/>
        <a:lstStyle/>
        <a:p>
          <a:r>
            <a:rPr lang="es-MX" dirty="0"/>
            <a:t>El debate del presupuesto se llevará a cabo en el marco de los lineamientos del Plan de Desarrollo elaborado por el Consejo Local de Planificación</a:t>
          </a:r>
        </a:p>
      </dgm:t>
    </dgm:pt>
    <dgm:pt modelId="{3E65D72D-5EC7-45F1-97D0-980BB5CB76FE}" type="parTrans" cxnId="{03D24DA2-6766-47B9-BE03-2EDB31F3FD6B}">
      <dgm:prSet/>
      <dgm:spPr/>
      <dgm:t>
        <a:bodyPr/>
        <a:lstStyle/>
        <a:p>
          <a:endParaRPr lang="es-MX"/>
        </a:p>
      </dgm:t>
    </dgm:pt>
    <dgm:pt modelId="{CF66B654-27DC-4299-94C7-213143E37424}" type="sibTrans" cxnId="{03D24DA2-6766-47B9-BE03-2EDB31F3FD6B}">
      <dgm:prSet/>
      <dgm:spPr/>
      <dgm:t>
        <a:bodyPr/>
        <a:lstStyle/>
        <a:p>
          <a:endParaRPr lang="es-MX"/>
        </a:p>
      </dgm:t>
    </dgm:pt>
    <dgm:pt modelId="{406499F0-879A-4DB2-BB60-59F0C1D92287}">
      <dgm:prSet phldrT="[Texto]"/>
      <dgm:spPr/>
      <dgm:t>
        <a:bodyPr/>
        <a:lstStyle/>
        <a:p>
          <a:r>
            <a:rPr lang="es-MX" dirty="0"/>
            <a:t>Art. 69.- Articulación de los presupuestos participativos con los planes de desarrollo</a:t>
          </a:r>
        </a:p>
      </dgm:t>
    </dgm:pt>
    <dgm:pt modelId="{2803C207-2C0E-44C6-A670-88451E07DF6F}" type="parTrans" cxnId="{6D1C5EAF-38FB-4E60-85B6-5713C4817AB5}">
      <dgm:prSet/>
      <dgm:spPr/>
      <dgm:t>
        <a:bodyPr/>
        <a:lstStyle/>
        <a:p>
          <a:endParaRPr lang="es-MX"/>
        </a:p>
      </dgm:t>
    </dgm:pt>
    <dgm:pt modelId="{6D20D52F-7A0F-441A-AF8C-7C8235327D9C}" type="sibTrans" cxnId="{6D1C5EAF-38FB-4E60-85B6-5713C4817AB5}">
      <dgm:prSet/>
      <dgm:spPr/>
      <dgm:t>
        <a:bodyPr/>
        <a:lstStyle/>
        <a:p>
          <a:endParaRPr lang="es-MX"/>
        </a:p>
      </dgm:t>
    </dgm:pt>
    <dgm:pt modelId="{0483B044-7207-40B5-93AF-F3FBD1E33D09}">
      <dgm:prSet phldrT="[Texto]"/>
      <dgm:spPr/>
      <dgm:t>
        <a:bodyPr/>
        <a:lstStyle/>
        <a:p>
          <a:r>
            <a:rPr lang="es-MX" dirty="0"/>
            <a:t>de acuerdo con los lineamientos del Plan de Desarrollo.</a:t>
          </a:r>
        </a:p>
      </dgm:t>
    </dgm:pt>
    <dgm:pt modelId="{E0FD22CC-1BC2-4436-BF0E-14F451B91A32}" type="parTrans" cxnId="{073F0FE8-B166-4BCB-8F69-957D0FF5AF60}">
      <dgm:prSet/>
      <dgm:spPr/>
      <dgm:t>
        <a:bodyPr/>
        <a:lstStyle/>
        <a:p>
          <a:endParaRPr lang="es-MX"/>
        </a:p>
      </dgm:t>
    </dgm:pt>
    <dgm:pt modelId="{5C0EC544-97C5-4F8D-8698-8AA0D710CC27}" type="sibTrans" cxnId="{073F0FE8-B166-4BCB-8F69-957D0FF5AF60}">
      <dgm:prSet/>
      <dgm:spPr/>
      <dgm:t>
        <a:bodyPr/>
        <a:lstStyle/>
        <a:p>
          <a:endParaRPr lang="es-MX"/>
        </a:p>
      </dgm:t>
    </dgm:pt>
    <dgm:pt modelId="{5612888B-D8B4-466D-A528-981EF2DBCEA2}">
      <dgm:prSet phldrT="[Texto]"/>
      <dgm:spPr/>
      <dgm:t>
        <a:bodyPr/>
        <a:lstStyle/>
        <a:p>
          <a:r>
            <a:rPr lang="es-MX"/>
            <a:t>Art. 70.- Del procedimiento para la elaboración del presupuesto participativo</a:t>
          </a:r>
          <a:endParaRPr lang="es-MX" dirty="0"/>
        </a:p>
      </dgm:t>
    </dgm:pt>
    <dgm:pt modelId="{B6B011FC-4964-4D33-9946-A021DAF4A643}" type="parTrans" cxnId="{850FBA42-DD45-4D0D-98C3-7AA597D1E63C}">
      <dgm:prSet/>
      <dgm:spPr/>
      <dgm:t>
        <a:bodyPr/>
        <a:lstStyle/>
        <a:p>
          <a:endParaRPr lang="es-MX"/>
        </a:p>
      </dgm:t>
    </dgm:pt>
    <dgm:pt modelId="{94D7410E-0152-473C-924D-321CBEDADCEB}" type="sibTrans" cxnId="{850FBA42-DD45-4D0D-98C3-7AA597D1E63C}">
      <dgm:prSet/>
      <dgm:spPr/>
      <dgm:t>
        <a:bodyPr/>
        <a:lstStyle/>
        <a:p>
          <a:endParaRPr lang="es-MX"/>
        </a:p>
      </dgm:t>
    </dgm:pt>
    <dgm:pt modelId="{11F2F122-8EDD-475F-A36B-B27514343930}">
      <dgm:prSet phldrT="[Texto]"/>
      <dgm:spPr/>
      <dgm:t>
        <a:bodyPr/>
        <a:lstStyle/>
        <a:p>
          <a:r>
            <a:rPr lang="es-MX"/>
            <a:t>deliberación pública para la formulación de los presupuestos</a:t>
          </a:r>
          <a:endParaRPr lang="es-MX" dirty="0"/>
        </a:p>
      </dgm:t>
    </dgm:pt>
    <dgm:pt modelId="{8923ACA6-01D6-430A-B13B-CCF75100038A}" type="parTrans" cxnId="{41AB3C00-E642-4426-97C8-69009DEBA35C}">
      <dgm:prSet/>
      <dgm:spPr/>
      <dgm:t>
        <a:bodyPr/>
        <a:lstStyle/>
        <a:p>
          <a:endParaRPr lang="es-MX"/>
        </a:p>
      </dgm:t>
    </dgm:pt>
    <dgm:pt modelId="{5F3BEFB8-17E7-4241-89A1-B57F9AE3A7ED}" type="sibTrans" cxnId="{41AB3C00-E642-4426-97C8-69009DEBA35C}">
      <dgm:prSet/>
      <dgm:spPr/>
      <dgm:t>
        <a:bodyPr/>
        <a:lstStyle/>
        <a:p>
          <a:endParaRPr lang="es-MX"/>
        </a:p>
      </dgm:t>
    </dgm:pt>
    <dgm:pt modelId="{28722F55-85EA-462D-AEFD-50AA59E0E509}" type="pres">
      <dgm:prSet presAssocID="{244E2DEB-ECFD-4298-A6C5-FC05CB5233F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9388382-DC82-40C1-B9C9-99937F524136}" type="pres">
      <dgm:prSet presAssocID="{EBF84D01-1986-466E-82DC-8A261F4E9D1A}" presName="root1" presStyleCnt="0"/>
      <dgm:spPr/>
    </dgm:pt>
    <dgm:pt modelId="{12869E4D-C49A-439E-84E3-B85339B309CE}" type="pres">
      <dgm:prSet presAssocID="{EBF84D01-1986-466E-82DC-8A261F4E9D1A}" presName="LevelOneTextNode" presStyleLbl="node0" presStyleIdx="0" presStyleCnt="1">
        <dgm:presLayoutVars>
          <dgm:chPref val="3"/>
        </dgm:presLayoutVars>
      </dgm:prSet>
      <dgm:spPr/>
    </dgm:pt>
    <dgm:pt modelId="{A98A04F3-37C5-4423-8B9F-E6D562519995}" type="pres">
      <dgm:prSet presAssocID="{EBF84D01-1986-466E-82DC-8A261F4E9D1A}" presName="level2hierChild" presStyleCnt="0"/>
      <dgm:spPr/>
    </dgm:pt>
    <dgm:pt modelId="{8A7B763A-11B9-4373-B915-F591ED6F3F18}" type="pres">
      <dgm:prSet presAssocID="{5F524A80-794A-469C-83B6-702DA93FC435}" presName="conn2-1" presStyleLbl="parChTrans1D2" presStyleIdx="0" presStyleCnt="4"/>
      <dgm:spPr/>
    </dgm:pt>
    <dgm:pt modelId="{8D4B1127-F572-4BD2-8D31-888511C22336}" type="pres">
      <dgm:prSet presAssocID="{5F524A80-794A-469C-83B6-702DA93FC435}" presName="connTx" presStyleLbl="parChTrans1D2" presStyleIdx="0" presStyleCnt="4"/>
      <dgm:spPr/>
    </dgm:pt>
    <dgm:pt modelId="{EB821940-6051-4B28-8092-E1626A2E8DEA}" type="pres">
      <dgm:prSet presAssocID="{9D6E57EF-F462-4F84-9491-4A8B0CC08F53}" presName="root2" presStyleCnt="0"/>
      <dgm:spPr/>
    </dgm:pt>
    <dgm:pt modelId="{F4CD3567-5AA4-4687-A218-9DC0E6B67BA5}" type="pres">
      <dgm:prSet presAssocID="{9D6E57EF-F462-4F84-9491-4A8B0CC08F53}" presName="LevelTwoTextNode" presStyleLbl="node2" presStyleIdx="0" presStyleCnt="4">
        <dgm:presLayoutVars>
          <dgm:chPref val="3"/>
        </dgm:presLayoutVars>
      </dgm:prSet>
      <dgm:spPr/>
    </dgm:pt>
    <dgm:pt modelId="{C27C9268-D71F-49C7-9057-910928A4C35C}" type="pres">
      <dgm:prSet presAssocID="{9D6E57EF-F462-4F84-9491-4A8B0CC08F53}" presName="level3hierChild" presStyleCnt="0"/>
      <dgm:spPr/>
    </dgm:pt>
    <dgm:pt modelId="{44DC21A5-007A-45E5-9BD6-CACED498CAFB}" type="pres">
      <dgm:prSet presAssocID="{B897F1A8-D7DD-414C-8DBB-58175DAA0415}" presName="conn2-1" presStyleLbl="parChTrans1D3" presStyleIdx="0" presStyleCnt="5"/>
      <dgm:spPr/>
    </dgm:pt>
    <dgm:pt modelId="{C2F65D42-5C22-4CA1-A7CC-573E5FCB0E2A}" type="pres">
      <dgm:prSet presAssocID="{B897F1A8-D7DD-414C-8DBB-58175DAA0415}" presName="connTx" presStyleLbl="parChTrans1D3" presStyleIdx="0" presStyleCnt="5"/>
      <dgm:spPr/>
    </dgm:pt>
    <dgm:pt modelId="{7B3A1D52-BB05-4182-B7F9-35CE70ADD9B4}" type="pres">
      <dgm:prSet presAssocID="{DA065685-4A17-4659-94CA-16FE158862F4}" presName="root2" presStyleCnt="0"/>
      <dgm:spPr/>
    </dgm:pt>
    <dgm:pt modelId="{C280F304-12B6-404F-A6BF-55AF51012C6B}" type="pres">
      <dgm:prSet presAssocID="{DA065685-4A17-4659-94CA-16FE158862F4}" presName="LevelTwoTextNode" presStyleLbl="node3" presStyleIdx="0" presStyleCnt="5">
        <dgm:presLayoutVars>
          <dgm:chPref val="3"/>
        </dgm:presLayoutVars>
      </dgm:prSet>
      <dgm:spPr/>
    </dgm:pt>
    <dgm:pt modelId="{CE3CAE75-B9C4-4A5D-A44F-1C7B4EFB2EFD}" type="pres">
      <dgm:prSet presAssocID="{DA065685-4A17-4659-94CA-16FE158862F4}" presName="level3hierChild" presStyleCnt="0"/>
      <dgm:spPr/>
    </dgm:pt>
    <dgm:pt modelId="{7FEE0708-3A94-485E-881B-7AD49B132A20}" type="pres">
      <dgm:prSet presAssocID="{89315C69-A6BE-457C-A23D-8D9FF42F67DF}" presName="conn2-1" presStyleLbl="parChTrans1D2" presStyleIdx="1" presStyleCnt="4"/>
      <dgm:spPr/>
    </dgm:pt>
    <dgm:pt modelId="{90410E29-C7AE-4B2F-B549-BBAA6748C0D8}" type="pres">
      <dgm:prSet presAssocID="{89315C69-A6BE-457C-A23D-8D9FF42F67DF}" presName="connTx" presStyleLbl="parChTrans1D2" presStyleIdx="1" presStyleCnt="4"/>
      <dgm:spPr/>
    </dgm:pt>
    <dgm:pt modelId="{A0B02F9B-FE33-4C65-A04A-C3D6AF0DE4FB}" type="pres">
      <dgm:prSet presAssocID="{3E9637AD-F5F9-4618-B1CB-49BB10411FAC}" presName="root2" presStyleCnt="0"/>
      <dgm:spPr/>
    </dgm:pt>
    <dgm:pt modelId="{A08AD0CC-EE9D-48D4-A894-882390859EE8}" type="pres">
      <dgm:prSet presAssocID="{3E9637AD-F5F9-4618-B1CB-49BB10411FAC}" presName="LevelTwoTextNode" presStyleLbl="node2" presStyleIdx="1" presStyleCnt="4">
        <dgm:presLayoutVars>
          <dgm:chPref val="3"/>
        </dgm:presLayoutVars>
      </dgm:prSet>
      <dgm:spPr/>
    </dgm:pt>
    <dgm:pt modelId="{077F9941-78A1-4A0D-95BF-55F5B69C7C41}" type="pres">
      <dgm:prSet presAssocID="{3E9637AD-F5F9-4618-B1CB-49BB10411FAC}" presName="level3hierChild" presStyleCnt="0"/>
      <dgm:spPr/>
    </dgm:pt>
    <dgm:pt modelId="{9A336E3D-3388-4253-861A-EAE386F4FB53}" type="pres">
      <dgm:prSet presAssocID="{86EC9E56-E002-4034-AC59-00A977D78E6D}" presName="conn2-1" presStyleLbl="parChTrans1D3" presStyleIdx="1" presStyleCnt="5"/>
      <dgm:spPr/>
    </dgm:pt>
    <dgm:pt modelId="{A1686183-3873-4C43-BEB9-7FC5AC3AAAC8}" type="pres">
      <dgm:prSet presAssocID="{86EC9E56-E002-4034-AC59-00A977D78E6D}" presName="connTx" presStyleLbl="parChTrans1D3" presStyleIdx="1" presStyleCnt="5"/>
      <dgm:spPr/>
    </dgm:pt>
    <dgm:pt modelId="{BA3B1EA5-B8E1-4076-BA7D-2E0CEA22B990}" type="pres">
      <dgm:prSet presAssocID="{5E534127-4C6A-4174-B70E-4EB91239AE00}" presName="root2" presStyleCnt="0"/>
      <dgm:spPr/>
    </dgm:pt>
    <dgm:pt modelId="{881209FF-3BD6-4D62-A1BA-C5DDA346B3E9}" type="pres">
      <dgm:prSet presAssocID="{5E534127-4C6A-4174-B70E-4EB91239AE00}" presName="LevelTwoTextNode" presStyleLbl="node3" presStyleIdx="1" presStyleCnt="5">
        <dgm:presLayoutVars>
          <dgm:chPref val="3"/>
        </dgm:presLayoutVars>
      </dgm:prSet>
      <dgm:spPr/>
    </dgm:pt>
    <dgm:pt modelId="{ED4BF050-D63E-48BA-859A-88276AD8DE2D}" type="pres">
      <dgm:prSet presAssocID="{5E534127-4C6A-4174-B70E-4EB91239AE00}" presName="level3hierChild" presStyleCnt="0"/>
      <dgm:spPr/>
    </dgm:pt>
    <dgm:pt modelId="{25CF72DC-00A1-4D80-AB70-67926BBC143B}" type="pres">
      <dgm:prSet presAssocID="{3E65D72D-5EC7-45F1-97D0-980BB5CB76FE}" presName="conn2-1" presStyleLbl="parChTrans1D3" presStyleIdx="2" presStyleCnt="5"/>
      <dgm:spPr/>
    </dgm:pt>
    <dgm:pt modelId="{C2074B94-43CB-4C48-8FD6-5EE210CFA2E1}" type="pres">
      <dgm:prSet presAssocID="{3E65D72D-5EC7-45F1-97D0-980BB5CB76FE}" presName="connTx" presStyleLbl="parChTrans1D3" presStyleIdx="2" presStyleCnt="5"/>
      <dgm:spPr/>
    </dgm:pt>
    <dgm:pt modelId="{31E05D0E-5F10-4828-A4AA-40C38A40BAA5}" type="pres">
      <dgm:prSet presAssocID="{3F80CAE4-517D-422E-8C95-E3F3658CE7A9}" presName="root2" presStyleCnt="0"/>
      <dgm:spPr/>
    </dgm:pt>
    <dgm:pt modelId="{A3C2B08F-61E5-40CF-B680-AE19E10B5A0B}" type="pres">
      <dgm:prSet presAssocID="{3F80CAE4-517D-422E-8C95-E3F3658CE7A9}" presName="LevelTwoTextNode" presStyleLbl="node3" presStyleIdx="2" presStyleCnt="5">
        <dgm:presLayoutVars>
          <dgm:chPref val="3"/>
        </dgm:presLayoutVars>
      </dgm:prSet>
      <dgm:spPr/>
    </dgm:pt>
    <dgm:pt modelId="{6898B66F-5BC7-45B1-850E-5428AEE5B4E6}" type="pres">
      <dgm:prSet presAssocID="{3F80CAE4-517D-422E-8C95-E3F3658CE7A9}" presName="level3hierChild" presStyleCnt="0"/>
      <dgm:spPr/>
    </dgm:pt>
    <dgm:pt modelId="{A77F23E1-8513-4DF3-924F-6F6A818B6702}" type="pres">
      <dgm:prSet presAssocID="{2803C207-2C0E-44C6-A670-88451E07DF6F}" presName="conn2-1" presStyleLbl="parChTrans1D2" presStyleIdx="2" presStyleCnt="4"/>
      <dgm:spPr/>
    </dgm:pt>
    <dgm:pt modelId="{509B9C5E-1D78-4AD6-8B3F-2052042D4C33}" type="pres">
      <dgm:prSet presAssocID="{2803C207-2C0E-44C6-A670-88451E07DF6F}" presName="connTx" presStyleLbl="parChTrans1D2" presStyleIdx="2" presStyleCnt="4"/>
      <dgm:spPr/>
    </dgm:pt>
    <dgm:pt modelId="{68CB7F83-4589-40C6-9892-13773A44713D}" type="pres">
      <dgm:prSet presAssocID="{406499F0-879A-4DB2-BB60-59F0C1D92287}" presName="root2" presStyleCnt="0"/>
      <dgm:spPr/>
    </dgm:pt>
    <dgm:pt modelId="{9BB93845-52B4-430A-9A58-426066571E92}" type="pres">
      <dgm:prSet presAssocID="{406499F0-879A-4DB2-BB60-59F0C1D92287}" presName="LevelTwoTextNode" presStyleLbl="node2" presStyleIdx="2" presStyleCnt="4">
        <dgm:presLayoutVars>
          <dgm:chPref val="3"/>
        </dgm:presLayoutVars>
      </dgm:prSet>
      <dgm:spPr/>
    </dgm:pt>
    <dgm:pt modelId="{9D4DFE6F-D5C2-4B1B-B468-7B933BA90373}" type="pres">
      <dgm:prSet presAssocID="{406499F0-879A-4DB2-BB60-59F0C1D92287}" presName="level3hierChild" presStyleCnt="0"/>
      <dgm:spPr/>
    </dgm:pt>
    <dgm:pt modelId="{0C9A59C9-6600-4164-90B9-C3EF6EB7A06A}" type="pres">
      <dgm:prSet presAssocID="{E0FD22CC-1BC2-4436-BF0E-14F451B91A32}" presName="conn2-1" presStyleLbl="parChTrans1D3" presStyleIdx="3" presStyleCnt="5"/>
      <dgm:spPr/>
    </dgm:pt>
    <dgm:pt modelId="{B9800C31-4D22-4068-96D4-818C9F5359FF}" type="pres">
      <dgm:prSet presAssocID="{E0FD22CC-1BC2-4436-BF0E-14F451B91A32}" presName="connTx" presStyleLbl="parChTrans1D3" presStyleIdx="3" presStyleCnt="5"/>
      <dgm:spPr/>
    </dgm:pt>
    <dgm:pt modelId="{112C50A9-9C49-44FE-AB68-6FE17F09E4A3}" type="pres">
      <dgm:prSet presAssocID="{0483B044-7207-40B5-93AF-F3FBD1E33D09}" presName="root2" presStyleCnt="0"/>
      <dgm:spPr/>
    </dgm:pt>
    <dgm:pt modelId="{99784B1F-534A-4BAB-BC3D-D5BD54DCA55A}" type="pres">
      <dgm:prSet presAssocID="{0483B044-7207-40B5-93AF-F3FBD1E33D09}" presName="LevelTwoTextNode" presStyleLbl="node3" presStyleIdx="3" presStyleCnt="5">
        <dgm:presLayoutVars>
          <dgm:chPref val="3"/>
        </dgm:presLayoutVars>
      </dgm:prSet>
      <dgm:spPr/>
    </dgm:pt>
    <dgm:pt modelId="{E3C9972E-F208-4FC5-97C5-E580BDCD924F}" type="pres">
      <dgm:prSet presAssocID="{0483B044-7207-40B5-93AF-F3FBD1E33D09}" presName="level3hierChild" presStyleCnt="0"/>
      <dgm:spPr/>
    </dgm:pt>
    <dgm:pt modelId="{7E882F22-2F95-40F0-94A5-1CBFAB787AE9}" type="pres">
      <dgm:prSet presAssocID="{B6B011FC-4964-4D33-9946-A021DAF4A643}" presName="conn2-1" presStyleLbl="parChTrans1D2" presStyleIdx="3" presStyleCnt="4"/>
      <dgm:spPr/>
    </dgm:pt>
    <dgm:pt modelId="{A4568962-AC60-4EB9-9E00-288FD26ECEA6}" type="pres">
      <dgm:prSet presAssocID="{B6B011FC-4964-4D33-9946-A021DAF4A643}" presName="connTx" presStyleLbl="parChTrans1D2" presStyleIdx="3" presStyleCnt="4"/>
      <dgm:spPr/>
    </dgm:pt>
    <dgm:pt modelId="{BABE41C7-D478-44BF-A41F-897ACF5DF114}" type="pres">
      <dgm:prSet presAssocID="{5612888B-D8B4-466D-A528-981EF2DBCEA2}" presName="root2" presStyleCnt="0"/>
      <dgm:spPr/>
    </dgm:pt>
    <dgm:pt modelId="{1BB67930-1E96-4A4A-9DDA-AA351455D2A1}" type="pres">
      <dgm:prSet presAssocID="{5612888B-D8B4-466D-A528-981EF2DBCEA2}" presName="LevelTwoTextNode" presStyleLbl="node2" presStyleIdx="3" presStyleCnt="4">
        <dgm:presLayoutVars>
          <dgm:chPref val="3"/>
        </dgm:presLayoutVars>
      </dgm:prSet>
      <dgm:spPr/>
    </dgm:pt>
    <dgm:pt modelId="{3D6B240F-3709-4638-B0A9-6EC0364C5221}" type="pres">
      <dgm:prSet presAssocID="{5612888B-D8B4-466D-A528-981EF2DBCEA2}" presName="level3hierChild" presStyleCnt="0"/>
      <dgm:spPr/>
    </dgm:pt>
    <dgm:pt modelId="{0BB478F2-AFA6-492D-B908-DED36DBCB061}" type="pres">
      <dgm:prSet presAssocID="{8923ACA6-01D6-430A-B13B-CCF75100038A}" presName="conn2-1" presStyleLbl="parChTrans1D3" presStyleIdx="4" presStyleCnt="5"/>
      <dgm:spPr/>
    </dgm:pt>
    <dgm:pt modelId="{FAB6B38E-0DB4-4DD3-9FE2-661381728179}" type="pres">
      <dgm:prSet presAssocID="{8923ACA6-01D6-430A-B13B-CCF75100038A}" presName="connTx" presStyleLbl="parChTrans1D3" presStyleIdx="4" presStyleCnt="5"/>
      <dgm:spPr/>
    </dgm:pt>
    <dgm:pt modelId="{65B351A5-DDD1-4985-B8E8-C55D775CF88E}" type="pres">
      <dgm:prSet presAssocID="{11F2F122-8EDD-475F-A36B-B27514343930}" presName="root2" presStyleCnt="0"/>
      <dgm:spPr/>
    </dgm:pt>
    <dgm:pt modelId="{FE176857-3B38-4C77-B780-24114169BD46}" type="pres">
      <dgm:prSet presAssocID="{11F2F122-8EDD-475F-A36B-B27514343930}" presName="LevelTwoTextNode" presStyleLbl="node3" presStyleIdx="4" presStyleCnt="5">
        <dgm:presLayoutVars>
          <dgm:chPref val="3"/>
        </dgm:presLayoutVars>
      </dgm:prSet>
      <dgm:spPr/>
    </dgm:pt>
    <dgm:pt modelId="{E2299F68-BD31-42BD-86BD-DA4A11BC252B}" type="pres">
      <dgm:prSet presAssocID="{11F2F122-8EDD-475F-A36B-B27514343930}" presName="level3hierChild" presStyleCnt="0"/>
      <dgm:spPr/>
    </dgm:pt>
  </dgm:ptLst>
  <dgm:cxnLst>
    <dgm:cxn modelId="{41AB3C00-E642-4426-97C8-69009DEBA35C}" srcId="{5612888B-D8B4-466D-A528-981EF2DBCEA2}" destId="{11F2F122-8EDD-475F-A36B-B27514343930}" srcOrd="0" destOrd="0" parTransId="{8923ACA6-01D6-430A-B13B-CCF75100038A}" sibTransId="{5F3BEFB8-17E7-4241-89A1-B57F9AE3A7ED}"/>
    <dgm:cxn modelId="{F7E30305-0074-4CAE-8CCC-A7C3ACD0382E}" type="presOf" srcId="{2803C207-2C0E-44C6-A670-88451E07DF6F}" destId="{509B9C5E-1D78-4AD6-8B3F-2052042D4C33}" srcOrd="1" destOrd="0" presId="urn:microsoft.com/office/officeart/2008/layout/HorizontalMultiLevelHierarchy"/>
    <dgm:cxn modelId="{BBE8030E-B456-451C-8A19-F285B6C0A255}" type="presOf" srcId="{89315C69-A6BE-457C-A23D-8D9FF42F67DF}" destId="{90410E29-C7AE-4B2F-B549-BBAA6748C0D8}" srcOrd="1" destOrd="0" presId="urn:microsoft.com/office/officeart/2008/layout/HorizontalMultiLevelHierarchy"/>
    <dgm:cxn modelId="{F49B471D-D360-4DCC-B7E7-DC0088389898}" type="presOf" srcId="{244E2DEB-ECFD-4298-A6C5-FC05CB5233F5}" destId="{28722F55-85EA-462D-AEFD-50AA59E0E509}" srcOrd="0" destOrd="0" presId="urn:microsoft.com/office/officeart/2008/layout/HorizontalMultiLevelHierarchy"/>
    <dgm:cxn modelId="{526B7526-2F7C-4595-BD91-2EC17B579A60}" type="presOf" srcId="{B6B011FC-4964-4D33-9946-A021DAF4A643}" destId="{7E882F22-2F95-40F0-94A5-1CBFAB787AE9}" srcOrd="0" destOrd="0" presId="urn:microsoft.com/office/officeart/2008/layout/HorizontalMultiLevelHierarchy"/>
    <dgm:cxn modelId="{DEEE2A27-8375-427A-AE3A-B642D646FC7F}" type="presOf" srcId="{E0FD22CC-1BC2-4436-BF0E-14F451B91A32}" destId="{B9800C31-4D22-4068-96D4-818C9F5359FF}" srcOrd="1" destOrd="0" presId="urn:microsoft.com/office/officeart/2008/layout/HorizontalMultiLevelHierarchy"/>
    <dgm:cxn modelId="{8C325332-8D75-461C-809B-1FEC05ADAD1A}" type="presOf" srcId="{3E65D72D-5EC7-45F1-97D0-980BB5CB76FE}" destId="{25CF72DC-00A1-4D80-AB70-67926BBC143B}" srcOrd="0" destOrd="0" presId="urn:microsoft.com/office/officeart/2008/layout/HorizontalMultiLevelHierarchy"/>
    <dgm:cxn modelId="{67B7A333-3C8C-415A-A651-7A653D63FA8A}" type="presOf" srcId="{5612888B-D8B4-466D-A528-981EF2DBCEA2}" destId="{1BB67930-1E96-4A4A-9DDA-AA351455D2A1}" srcOrd="0" destOrd="0" presId="urn:microsoft.com/office/officeart/2008/layout/HorizontalMultiLevelHierarchy"/>
    <dgm:cxn modelId="{ED680137-361B-4D20-AD9F-73FBBC0951D2}" type="presOf" srcId="{EBF84D01-1986-466E-82DC-8A261F4E9D1A}" destId="{12869E4D-C49A-439E-84E3-B85339B309CE}" srcOrd="0" destOrd="0" presId="urn:microsoft.com/office/officeart/2008/layout/HorizontalMultiLevelHierarchy"/>
    <dgm:cxn modelId="{96E7003E-E365-4F22-B65A-E8C37939282E}" type="presOf" srcId="{8923ACA6-01D6-430A-B13B-CCF75100038A}" destId="{0BB478F2-AFA6-492D-B908-DED36DBCB061}" srcOrd="0" destOrd="0" presId="urn:microsoft.com/office/officeart/2008/layout/HorizontalMultiLevelHierarchy"/>
    <dgm:cxn modelId="{8E08A23F-C298-4730-B37D-CC87207BAE82}" type="presOf" srcId="{DA065685-4A17-4659-94CA-16FE158862F4}" destId="{C280F304-12B6-404F-A6BF-55AF51012C6B}" srcOrd="0" destOrd="0" presId="urn:microsoft.com/office/officeart/2008/layout/HorizontalMultiLevelHierarchy"/>
    <dgm:cxn modelId="{32132642-4F09-43FF-950E-053C31FE6935}" srcId="{9D6E57EF-F462-4F84-9491-4A8B0CC08F53}" destId="{DA065685-4A17-4659-94CA-16FE158862F4}" srcOrd="0" destOrd="0" parTransId="{B897F1A8-D7DD-414C-8DBB-58175DAA0415}" sibTransId="{518CDF2A-C0BC-49CC-90D8-7B2ED421D25C}"/>
    <dgm:cxn modelId="{04A2B142-54F7-4A87-A439-7296C0FFB7D6}" type="presOf" srcId="{E0FD22CC-1BC2-4436-BF0E-14F451B91A32}" destId="{0C9A59C9-6600-4164-90B9-C3EF6EB7A06A}" srcOrd="0" destOrd="0" presId="urn:microsoft.com/office/officeart/2008/layout/HorizontalMultiLevelHierarchy"/>
    <dgm:cxn modelId="{850FBA42-DD45-4D0D-98C3-7AA597D1E63C}" srcId="{EBF84D01-1986-466E-82DC-8A261F4E9D1A}" destId="{5612888B-D8B4-466D-A528-981EF2DBCEA2}" srcOrd="3" destOrd="0" parTransId="{B6B011FC-4964-4D33-9946-A021DAF4A643}" sibTransId="{94D7410E-0152-473C-924D-321CBEDADCEB}"/>
    <dgm:cxn modelId="{55F9B349-9F5F-4484-BF67-31F497AA6A7B}" type="presOf" srcId="{5E534127-4C6A-4174-B70E-4EB91239AE00}" destId="{881209FF-3BD6-4D62-A1BA-C5DDA346B3E9}" srcOrd="0" destOrd="0" presId="urn:microsoft.com/office/officeart/2008/layout/HorizontalMultiLevelHierarchy"/>
    <dgm:cxn modelId="{ABAF7D6B-6E79-46C9-A4D6-AEA1CE042540}" srcId="{EBF84D01-1986-466E-82DC-8A261F4E9D1A}" destId="{3E9637AD-F5F9-4618-B1CB-49BB10411FAC}" srcOrd="1" destOrd="0" parTransId="{89315C69-A6BE-457C-A23D-8D9FF42F67DF}" sibTransId="{978425AC-2D0F-4A6E-AC27-B070CD09D120}"/>
    <dgm:cxn modelId="{72C6936F-577C-42B2-9DC8-807BA1930268}" type="presOf" srcId="{5F524A80-794A-469C-83B6-702DA93FC435}" destId="{8D4B1127-F572-4BD2-8D31-888511C22336}" srcOrd="1" destOrd="0" presId="urn:microsoft.com/office/officeart/2008/layout/HorizontalMultiLevelHierarchy"/>
    <dgm:cxn modelId="{0E104572-4B37-4AE3-8E6B-8B0BB1E4124D}" srcId="{EBF84D01-1986-466E-82DC-8A261F4E9D1A}" destId="{9D6E57EF-F462-4F84-9491-4A8B0CC08F53}" srcOrd="0" destOrd="0" parTransId="{5F524A80-794A-469C-83B6-702DA93FC435}" sibTransId="{CFAE6D31-29A7-4699-9FB3-DFC05349D695}"/>
    <dgm:cxn modelId="{0ACB4356-0D03-4C42-A1CF-71F7FF5DE610}" type="presOf" srcId="{9D6E57EF-F462-4F84-9491-4A8B0CC08F53}" destId="{F4CD3567-5AA4-4687-A218-9DC0E6B67BA5}" srcOrd="0" destOrd="0" presId="urn:microsoft.com/office/officeart/2008/layout/HorizontalMultiLevelHierarchy"/>
    <dgm:cxn modelId="{B5412477-AB02-4140-9CC5-2FA89C504F1F}" type="presOf" srcId="{B6B011FC-4964-4D33-9946-A021DAF4A643}" destId="{A4568962-AC60-4EB9-9E00-288FD26ECEA6}" srcOrd="1" destOrd="0" presId="urn:microsoft.com/office/officeart/2008/layout/HorizontalMultiLevelHierarchy"/>
    <dgm:cxn modelId="{53E37B7A-72D0-4091-AB3C-B022685375C0}" type="presOf" srcId="{0483B044-7207-40B5-93AF-F3FBD1E33D09}" destId="{99784B1F-534A-4BAB-BC3D-D5BD54DCA55A}" srcOrd="0" destOrd="0" presId="urn:microsoft.com/office/officeart/2008/layout/HorizontalMultiLevelHierarchy"/>
    <dgm:cxn modelId="{8EA5A35A-D66A-49FF-A080-9B55AE51E6A7}" type="presOf" srcId="{B897F1A8-D7DD-414C-8DBB-58175DAA0415}" destId="{C2F65D42-5C22-4CA1-A7CC-573E5FCB0E2A}" srcOrd="1" destOrd="0" presId="urn:microsoft.com/office/officeart/2008/layout/HorizontalMultiLevelHierarchy"/>
    <dgm:cxn modelId="{07B9F15A-1129-4232-A8B4-A871C2B0FCDA}" type="presOf" srcId="{3F80CAE4-517D-422E-8C95-E3F3658CE7A9}" destId="{A3C2B08F-61E5-40CF-B680-AE19E10B5A0B}" srcOrd="0" destOrd="0" presId="urn:microsoft.com/office/officeart/2008/layout/HorizontalMultiLevelHierarchy"/>
    <dgm:cxn modelId="{A88BD37F-591D-46E8-B774-10F0486A5CBA}" type="presOf" srcId="{86EC9E56-E002-4034-AC59-00A977D78E6D}" destId="{A1686183-3873-4C43-BEB9-7FC5AC3AAAC8}" srcOrd="1" destOrd="0" presId="urn:microsoft.com/office/officeart/2008/layout/HorizontalMultiLevelHierarchy"/>
    <dgm:cxn modelId="{418233A1-0471-4EBC-93B9-327A595D057B}" type="presOf" srcId="{3E65D72D-5EC7-45F1-97D0-980BB5CB76FE}" destId="{C2074B94-43CB-4C48-8FD6-5EE210CFA2E1}" srcOrd="1" destOrd="0" presId="urn:microsoft.com/office/officeart/2008/layout/HorizontalMultiLevelHierarchy"/>
    <dgm:cxn modelId="{03D24DA2-6766-47B9-BE03-2EDB31F3FD6B}" srcId="{3E9637AD-F5F9-4618-B1CB-49BB10411FAC}" destId="{3F80CAE4-517D-422E-8C95-E3F3658CE7A9}" srcOrd="1" destOrd="0" parTransId="{3E65D72D-5EC7-45F1-97D0-980BB5CB76FE}" sibTransId="{CF66B654-27DC-4299-94C7-213143E37424}"/>
    <dgm:cxn modelId="{CDCFB3A6-FBD1-41E5-AFA2-73A410BF3E1B}" type="presOf" srcId="{406499F0-879A-4DB2-BB60-59F0C1D92287}" destId="{9BB93845-52B4-430A-9A58-426066571E92}" srcOrd="0" destOrd="0" presId="urn:microsoft.com/office/officeart/2008/layout/HorizontalMultiLevelHierarchy"/>
    <dgm:cxn modelId="{6D1C5EAF-38FB-4E60-85B6-5713C4817AB5}" srcId="{EBF84D01-1986-466E-82DC-8A261F4E9D1A}" destId="{406499F0-879A-4DB2-BB60-59F0C1D92287}" srcOrd="2" destOrd="0" parTransId="{2803C207-2C0E-44C6-A670-88451E07DF6F}" sibTransId="{6D20D52F-7A0F-441A-AF8C-7C8235327D9C}"/>
    <dgm:cxn modelId="{59BC7CB1-7183-423B-855B-4BD5D18F8D5D}" srcId="{244E2DEB-ECFD-4298-A6C5-FC05CB5233F5}" destId="{EBF84D01-1986-466E-82DC-8A261F4E9D1A}" srcOrd="0" destOrd="0" parTransId="{D0417DCC-2219-4EBA-9A0F-0BD4057F3296}" sibTransId="{071F05E6-2078-400A-8D89-B243012159C8}"/>
    <dgm:cxn modelId="{DD4590B9-FACE-4EDB-A7B3-5BAABF4256FB}" type="presOf" srcId="{B897F1A8-D7DD-414C-8DBB-58175DAA0415}" destId="{44DC21A5-007A-45E5-9BD6-CACED498CAFB}" srcOrd="0" destOrd="0" presId="urn:microsoft.com/office/officeart/2008/layout/HorizontalMultiLevelHierarchy"/>
    <dgm:cxn modelId="{F042A9C5-6956-4B33-B9D8-0D07FD320AC6}" srcId="{3E9637AD-F5F9-4618-B1CB-49BB10411FAC}" destId="{5E534127-4C6A-4174-B70E-4EB91239AE00}" srcOrd="0" destOrd="0" parTransId="{86EC9E56-E002-4034-AC59-00A977D78E6D}" sibTransId="{EA346A30-B9F6-4E3E-B555-75D6F94715F8}"/>
    <dgm:cxn modelId="{2B798CC7-2FDF-4325-9F51-A51F3563BB7C}" type="presOf" srcId="{3E9637AD-F5F9-4618-B1CB-49BB10411FAC}" destId="{A08AD0CC-EE9D-48D4-A894-882390859EE8}" srcOrd="0" destOrd="0" presId="urn:microsoft.com/office/officeart/2008/layout/HorizontalMultiLevelHierarchy"/>
    <dgm:cxn modelId="{061AB9D2-40A1-467B-8D12-6BD26A05AC38}" type="presOf" srcId="{86EC9E56-E002-4034-AC59-00A977D78E6D}" destId="{9A336E3D-3388-4253-861A-EAE386F4FB53}" srcOrd="0" destOrd="0" presId="urn:microsoft.com/office/officeart/2008/layout/HorizontalMultiLevelHierarchy"/>
    <dgm:cxn modelId="{443A2AE2-B145-41DD-B945-0F000BDF44A4}" type="presOf" srcId="{5F524A80-794A-469C-83B6-702DA93FC435}" destId="{8A7B763A-11B9-4373-B915-F591ED6F3F18}" srcOrd="0" destOrd="0" presId="urn:microsoft.com/office/officeart/2008/layout/HorizontalMultiLevelHierarchy"/>
    <dgm:cxn modelId="{073F0FE8-B166-4BCB-8F69-957D0FF5AF60}" srcId="{406499F0-879A-4DB2-BB60-59F0C1D92287}" destId="{0483B044-7207-40B5-93AF-F3FBD1E33D09}" srcOrd="0" destOrd="0" parTransId="{E0FD22CC-1BC2-4436-BF0E-14F451B91A32}" sibTransId="{5C0EC544-97C5-4F8D-8698-8AA0D710CC27}"/>
    <dgm:cxn modelId="{4E5DDEEC-84D0-40EC-9B5A-95E9C2BAB961}" type="presOf" srcId="{8923ACA6-01D6-430A-B13B-CCF75100038A}" destId="{FAB6B38E-0DB4-4DD3-9FE2-661381728179}" srcOrd="1" destOrd="0" presId="urn:microsoft.com/office/officeart/2008/layout/HorizontalMultiLevelHierarchy"/>
    <dgm:cxn modelId="{98EEA6F6-5C88-4F86-B3CF-B4678BFC0327}" type="presOf" srcId="{11F2F122-8EDD-475F-A36B-B27514343930}" destId="{FE176857-3B38-4C77-B780-24114169BD46}" srcOrd="0" destOrd="0" presId="urn:microsoft.com/office/officeart/2008/layout/HorizontalMultiLevelHierarchy"/>
    <dgm:cxn modelId="{ECD291F7-68E0-4B33-B49A-34A0ED3FBC51}" type="presOf" srcId="{89315C69-A6BE-457C-A23D-8D9FF42F67DF}" destId="{7FEE0708-3A94-485E-881B-7AD49B132A20}" srcOrd="0" destOrd="0" presId="urn:microsoft.com/office/officeart/2008/layout/HorizontalMultiLevelHierarchy"/>
    <dgm:cxn modelId="{D1CFECFE-9DAC-417D-9658-6B228D5EDDEC}" type="presOf" srcId="{2803C207-2C0E-44C6-A670-88451E07DF6F}" destId="{A77F23E1-8513-4DF3-924F-6F6A818B6702}" srcOrd="0" destOrd="0" presId="urn:microsoft.com/office/officeart/2008/layout/HorizontalMultiLevelHierarchy"/>
    <dgm:cxn modelId="{6C8E165E-4FD8-45F9-8A7B-09619BC3F846}" type="presParOf" srcId="{28722F55-85EA-462D-AEFD-50AA59E0E509}" destId="{C9388382-DC82-40C1-B9C9-99937F524136}" srcOrd="0" destOrd="0" presId="urn:microsoft.com/office/officeart/2008/layout/HorizontalMultiLevelHierarchy"/>
    <dgm:cxn modelId="{DE0E9BFA-DC57-4806-84DA-A51A9E577B05}" type="presParOf" srcId="{C9388382-DC82-40C1-B9C9-99937F524136}" destId="{12869E4D-C49A-439E-84E3-B85339B309CE}" srcOrd="0" destOrd="0" presId="urn:microsoft.com/office/officeart/2008/layout/HorizontalMultiLevelHierarchy"/>
    <dgm:cxn modelId="{4FA5DC43-26A5-4FCD-AF02-FA49C47B24A1}" type="presParOf" srcId="{C9388382-DC82-40C1-B9C9-99937F524136}" destId="{A98A04F3-37C5-4423-8B9F-E6D562519995}" srcOrd="1" destOrd="0" presId="urn:microsoft.com/office/officeart/2008/layout/HorizontalMultiLevelHierarchy"/>
    <dgm:cxn modelId="{234A23B6-E05F-4CAD-A521-471D5C53D893}" type="presParOf" srcId="{A98A04F3-37C5-4423-8B9F-E6D562519995}" destId="{8A7B763A-11B9-4373-B915-F591ED6F3F18}" srcOrd="0" destOrd="0" presId="urn:microsoft.com/office/officeart/2008/layout/HorizontalMultiLevelHierarchy"/>
    <dgm:cxn modelId="{693FCDB3-2854-4E56-9316-F4BE56CDDBAD}" type="presParOf" srcId="{8A7B763A-11B9-4373-B915-F591ED6F3F18}" destId="{8D4B1127-F572-4BD2-8D31-888511C22336}" srcOrd="0" destOrd="0" presId="urn:microsoft.com/office/officeart/2008/layout/HorizontalMultiLevelHierarchy"/>
    <dgm:cxn modelId="{8D4FB59F-E8CB-43CD-9F84-680018364C00}" type="presParOf" srcId="{A98A04F3-37C5-4423-8B9F-E6D562519995}" destId="{EB821940-6051-4B28-8092-E1626A2E8DEA}" srcOrd="1" destOrd="0" presId="urn:microsoft.com/office/officeart/2008/layout/HorizontalMultiLevelHierarchy"/>
    <dgm:cxn modelId="{925018F5-E9D3-44EB-9EF2-06F41A65E6C8}" type="presParOf" srcId="{EB821940-6051-4B28-8092-E1626A2E8DEA}" destId="{F4CD3567-5AA4-4687-A218-9DC0E6B67BA5}" srcOrd="0" destOrd="0" presId="urn:microsoft.com/office/officeart/2008/layout/HorizontalMultiLevelHierarchy"/>
    <dgm:cxn modelId="{F879CA6B-0CC9-401F-8F66-A69FAD5460D9}" type="presParOf" srcId="{EB821940-6051-4B28-8092-E1626A2E8DEA}" destId="{C27C9268-D71F-49C7-9057-910928A4C35C}" srcOrd="1" destOrd="0" presId="urn:microsoft.com/office/officeart/2008/layout/HorizontalMultiLevelHierarchy"/>
    <dgm:cxn modelId="{188DD466-9B88-45FE-A882-C72C3D321C08}" type="presParOf" srcId="{C27C9268-D71F-49C7-9057-910928A4C35C}" destId="{44DC21A5-007A-45E5-9BD6-CACED498CAFB}" srcOrd="0" destOrd="0" presId="urn:microsoft.com/office/officeart/2008/layout/HorizontalMultiLevelHierarchy"/>
    <dgm:cxn modelId="{0692A58F-27CF-4565-AF68-0CAE3B38D5C7}" type="presParOf" srcId="{44DC21A5-007A-45E5-9BD6-CACED498CAFB}" destId="{C2F65D42-5C22-4CA1-A7CC-573E5FCB0E2A}" srcOrd="0" destOrd="0" presId="urn:microsoft.com/office/officeart/2008/layout/HorizontalMultiLevelHierarchy"/>
    <dgm:cxn modelId="{769C504C-2A63-4702-B309-F899D8D1B17F}" type="presParOf" srcId="{C27C9268-D71F-49C7-9057-910928A4C35C}" destId="{7B3A1D52-BB05-4182-B7F9-35CE70ADD9B4}" srcOrd="1" destOrd="0" presId="urn:microsoft.com/office/officeart/2008/layout/HorizontalMultiLevelHierarchy"/>
    <dgm:cxn modelId="{F1E0C710-F1AB-4BB5-9E60-0F00B09BBC2A}" type="presParOf" srcId="{7B3A1D52-BB05-4182-B7F9-35CE70ADD9B4}" destId="{C280F304-12B6-404F-A6BF-55AF51012C6B}" srcOrd="0" destOrd="0" presId="urn:microsoft.com/office/officeart/2008/layout/HorizontalMultiLevelHierarchy"/>
    <dgm:cxn modelId="{E790F7E1-5E03-4DA4-808C-6989C9417D04}" type="presParOf" srcId="{7B3A1D52-BB05-4182-B7F9-35CE70ADD9B4}" destId="{CE3CAE75-B9C4-4A5D-A44F-1C7B4EFB2EFD}" srcOrd="1" destOrd="0" presId="urn:microsoft.com/office/officeart/2008/layout/HorizontalMultiLevelHierarchy"/>
    <dgm:cxn modelId="{D55B1CD9-5AC2-468D-A4C1-F3EE5E5F4D64}" type="presParOf" srcId="{A98A04F3-37C5-4423-8B9F-E6D562519995}" destId="{7FEE0708-3A94-485E-881B-7AD49B132A20}" srcOrd="2" destOrd="0" presId="urn:microsoft.com/office/officeart/2008/layout/HorizontalMultiLevelHierarchy"/>
    <dgm:cxn modelId="{94B244AD-98CD-4252-A3D7-3F8C14A03F1C}" type="presParOf" srcId="{7FEE0708-3A94-485E-881B-7AD49B132A20}" destId="{90410E29-C7AE-4B2F-B549-BBAA6748C0D8}" srcOrd="0" destOrd="0" presId="urn:microsoft.com/office/officeart/2008/layout/HorizontalMultiLevelHierarchy"/>
    <dgm:cxn modelId="{A53EC446-B9F7-4CE0-92CA-B18B9B453A37}" type="presParOf" srcId="{A98A04F3-37C5-4423-8B9F-E6D562519995}" destId="{A0B02F9B-FE33-4C65-A04A-C3D6AF0DE4FB}" srcOrd="3" destOrd="0" presId="urn:microsoft.com/office/officeart/2008/layout/HorizontalMultiLevelHierarchy"/>
    <dgm:cxn modelId="{00784975-801E-4748-BA24-A9DF8B079FFE}" type="presParOf" srcId="{A0B02F9B-FE33-4C65-A04A-C3D6AF0DE4FB}" destId="{A08AD0CC-EE9D-48D4-A894-882390859EE8}" srcOrd="0" destOrd="0" presId="urn:microsoft.com/office/officeart/2008/layout/HorizontalMultiLevelHierarchy"/>
    <dgm:cxn modelId="{3E01DE82-42E5-48EA-A089-9592C010B266}" type="presParOf" srcId="{A0B02F9B-FE33-4C65-A04A-C3D6AF0DE4FB}" destId="{077F9941-78A1-4A0D-95BF-55F5B69C7C41}" srcOrd="1" destOrd="0" presId="urn:microsoft.com/office/officeart/2008/layout/HorizontalMultiLevelHierarchy"/>
    <dgm:cxn modelId="{2F37001C-FFAF-4EAB-A69A-5EC28D0FF97F}" type="presParOf" srcId="{077F9941-78A1-4A0D-95BF-55F5B69C7C41}" destId="{9A336E3D-3388-4253-861A-EAE386F4FB53}" srcOrd="0" destOrd="0" presId="urn:microsoft.com/office/officeart/2008/layout/HorizontalMultiLevelHierarchy"/>
    <dgm:cxn modelId="{E433BB74-5770-4DFE-AC26-BD06A367269C}" type="presParOf" srcId="{9A336E3D-3388-4253-861A-EAE386F4FB53}" destId="{A1686183-3873-4C43-BEB9-7FC5AC3AAAC8}" srcOrd="0" destOrd="0" presId="urn:microsoft.com/office/officeart/2008/layout/HorizontalMultiLevelHierarchy"/>
    <dgm:cxn modelId="{8F13423D-DF35-4BCC-ACB2-EF0633FF916B}" type="presParOf" srcId="{077F9941-78A1-4A0D-95BF-55F5B69C7C41}" destId="{BA3B1EA5-B8E1-4076-BA7D-2E0CEA22B990}" srcOrd="1" destOrd="0" presId="urn:microsoft.com/office/officeart/2008/layout/HorizontalMultiLevelHierarchy"/>
    <dgm:cxn modelId="{BB2062CE-E462-4914-A3E6-33BD3021AAF3}" type="presParOf" srcId="{BA3B1EA5-B8E1-4076-BA7D-2E0CEA22B990}" destId="{881209FF-3BD6-4D62-A1BA-C5DDA346B3E9}" srcOrd="0" destOrd="0" presId="urn:microsoft.com/office/officeart/2008/layout/HorizontalMultiLevelHierarchy"/>
    <dgm:cxn modelId="{3B4E934F-B4A2-457A-912D-AA8F0795046F}" type="presParOf" srcId="{BA3B1EA5-B8E1-4076-BA7D-2E0CEA22B990}" destId="{ED4BF050-D63E-48BA-859A-88276AD8DE2D}" srcOrd="1" destOrd="0" presId="urn:microsoft.com/office/officeart/2008/layout/HorizontalMultiLevelHierarchy"/>
    <dgm:cxn modelId="{0B716C6B-BDE3-4436-9319-06E59804BC18}" type="presParOf" srcId="{077F9941-78A1-4A0D-95BF-55F5B69C7C41}" destId="{25CF72DC-00A1-4D80-AB70-67926BBC143B}" srcOrd="2" destOrd="0" presId="urn:microsoft.com/office/officeart/2008/layout/HorizontalMultiLevelHierarchy"/>
    <dgm:cxn modelId="{477CF391-B0D0-4FAB-82D9-CFB9F113840D}" type="presParOf" srcId="{25CF72DC-00A1-4D80-AB70-67926BBC143B}" destId="{C2074B94-43CB-4C48-8FD6-5EE210CFA2E1}" srcOrd="0" destOrd="0" presId="urn:microsoft.com/office/officeart/2008/layout/HorizontalMultiLevelHierarchy"/>
    <dgm:cxn modelId="{74F7E09D-0DC1-454E-BC84-EEDA24D67B8C}" type="presParOf" srcId="{077F9941-78A1-4A0D-95BF-55F5B69C7C41}" destId="{31E05D0E-5F10-4828-A4AA-40C38A40BAA5}" srcOrd="3" destOrd="0" presId="urn:microsoft.com/office/officeart/2008/layout/HorizontalMultiLevelHierarchy"/>
    <dgm:cxn modelId="{0E9AC487-2D08-4318-A6FF-3452CC17EB12}" type="presParOf" srcId="{31E05D0E-5F10-4828-A4AA-40C38A40BAA5}" destId="{A3C2B08F-61E5-40CF-B680-AE19E10B5A0B}" srcOrd="0" destOrd="0" presId="urn:microsoft.com/office/officeart/2008/layout/HorizontalMultiLevelHierarchy"/>
    <dgm:cxn modelId="{18229716-954E-486A-9745-B7B33F92F520}" type="presParOf" srcId="{31E05D0E-5F10-4828-A4AA-40C38A40BAA5}" destId="{6898B66F-5BC7-45B1-850E-5428AEE5B4E6}" srcOrd="1" destOrd="0" presId="urn:microsoft.com/office/officeart/2008/layout/HorizontalMultiLevelHierarchy"/>
    <dgm:cxn modelId="{43BA9F68-A5D7-4AC0-B517-AA2C718D8DBA}" type="presParOf" srcId="{A98A04F3-37C5-4423-8B9F-E6D562519995}" destId="{A77F23E1-8513-4DF3-924F-6F6A818B6702}" srcOrd="4" destOrd="0" presId="urn:microsoft.com/office/officeart/2008/layout/HorizontalMultiLevelHierarchy"/>
    <dgm:cxn modelId="{667DE0C4-3DC7-483B-A194-3D75BB575962}" type="presParOf" srcId="{A77F23E1-8513-4DF3-924F-6F6A818B6702}" destId="{509B9C5E-1D78-4AD6-8B3F-2052042D4C33}" srcOrd="0" destOrd="0" presId="urn:microsoft.com/office/officeart/2008/layout/HorizontalMultiLevelHierarchy"/>
    <dgm:cxn modelId="{090E2D48-63B2-4858-A595-E35DC9C01CB9}" type="presParOf" srcId="{A98A04F3-37C5-4423-8B9F-E6D562519995}" destId="{68CB7F83-4589-40C6-9892-13773A44713D}" srcOrd="5" destOrd="0" presId="urn:microsoft.com/office/officeart/2008/layout/HorizontalMultiLevelHierarchy"/>
    <dgm:cxn modelId="{A03A690D-833F-4B56-B7A6-05CC8FC8190A}" type="presParOf" srcId="{68CB7F83-4589-40C6-9892-13773A44713D}" destId="{9BB93845-52B4-430A-9A58-426066571E92}" srcOrd="0" destOrd="0" presId="urn:microsoft.com/office/officeart/2008/layout/HorizontalMultiLevelHierarchy"/>
    <dgm:cxn modelId="{91BBE00E-11B8-4326-A953-644FAA52DF49}" type="presParOf" srcId="{68CB7F83-4589-40C6-9892-13773A44713D}" destId="{9D4DFE6F-D5C2-4B1B-B468-7B933BA90373}" srcOrd="1" destOrd="0" presId="urn:microsoft.com/office/officeart/2008/layout/HorizontalMultiLevelHierarchy"/>
    <dgm:cxn modelId="{281670D4-DDF8-4E27-8139-5515475DA045}" type="presParOf" srcId="{9D4DFE6F-D5C2-4B1B-B468-7B933BA90373}" destId="{0C9A59C9-6600-4164-90B9-C3EF6EB7A06A}" srcOrd="0" destOrd="0" presId="urn:microsoft.com/office/officeart/2008/layout/HorizontalMultiLevelHierarchy"/>
    <dgm:cxn modelId="{1EB0F617-1ACD-446B-A76A-AEAFCD3B0902}" type="presParOf" srcId="{0C9A59C9-6600-4164-90B9-C3EF6EB7A06A}" destId="{B9800C31-4D22-4068-96D4-818C9F5359FF}" srcOrd="0" destOrd="0" presId="urn:microsoft.com/office/officeart/2008/layout/HorizontalMultiLevelHierarchy"/>
    <dgm:cxn modelId="{A6827C1B-4A41-4693-AE5C-EADCC5439EA7}" type="presParOf" srcId="{9D4DFE6F-D5C2-4B1B-B468-7B933BA90373}" destId="{112C50A9-9C49-44FE-AB68-6FE17F09E4A3}" srcOrd="1" destOrd="0" presId="urn:microsoft.com/office/officeart/2008/layout/HorizontalMultiLevelHierarchy"/>
    <dgm:cxn modelId="{9E3145C0-B4BF-487F-A39E-8AB915FE1966}" type="presParOf" srcId="{112C50A9-9C49-44FE-AB68-6FE17F09E4A3}" destId="{99784B1F-534A-4BAB-BC3D-D5BD54DCA55A}" srcOrd="0" destOrd="0" presId="urn:microsoft.com/office/officeart/2008/layout/HorizontalMultiLevelHierarchy"/>
    <dgm:cxn modelId="{D3D8547F-BB35-46A0-B50E-1EEA1628D89A}" type="presParOf" srcId="{112C50A9-9C49-44FE-AB68-6FE17F09E4A3}" destId="{E3C9972E-F208-4FC5-97C5-E580BDCD924F}" srcOrd="1" destOrd="0" presId="urn:microsoft.com/office/officeart/2008/layout/HorizontalMultiLevelHierarchy"/>
    <dgm:cxn modelId="{90CDE18F-CB73-4A10-B2CA-5BBFAAA60DCA}" type="presParOf" srcId="{A98A04F3-37C5-4423-8B9F-E6D562519995}" destId="{7E882F22-2F95-40F0-94A5-1CBFAB787AE9}" srcOrd="6" destOrd="0" presId="urn:microsoft.com/office/officeart/2008/layout/HorizontalMultiLevelHierarchy"/>
    <dgm:cxn modelId="{914F64C5-F783-46EE-9141-607BF5904AE0}" type="presParOf" srcId="{7E882F22-2F95-40F0-94A5-1CBFAB787AE9}" destId="{A4568962-AC60-4EB9-9E00-288FD26ECEA6}" srcOrd="0" destOrd="0" presId="urn:microsoft.com/office/officeart/2008/layout/HorizontalMultiLevelHierarchy"/>
    <dgm:cxn modelId="{470ED0C7-5103-4EFE-AE37-FC3F735EB756}" type="presParOf" srcId="{A98A04F3-37C5-4423-8B9F-E6D562519995}" destId="{BABE41C7-D478-44BF-A41F-897ACF5DF114}" srcOrd="7" destOrd="0" presId="urn:microsoft.com/office/officeart/2008/layout/HorizontalMultiLevelHierarchy"/>
    <dgm:cxn modelId="{5EA99DC0-D3AD-417F-91F9-ADB3DB69D48D}" type="presParOf" srcId="{BABE41C7-D478-44BF-A41F-897ACF5DF114}" destId="{1BB67930-1E96-4A4A-9DDA-AA351455D2A1}" srcOrd="0" destOrd="0" presId="urn:microsoft.com/office/officeart/2008/layout/HorizontalMultiLevelHierarchy"/>
    <dgm:cxn modelId="{F4510427-6679-4ADA-AA1E-CA7EF46E3377}" type="presParOf" srcId="{BABE41C7-D478-44BF-A41F-897ACF5DF114}" destId="{3D6B240F-3709-4638-B0A9-6EC0364C5221}" srcOrd="1" destOrd="0" presId="urn:microsoft.com/office/officeart/2008/layout/HorizontalMultiLevelHierarchy"/>
    <dgm:cxn modelId="{FE21FBC8-AAF8-4282-B8E4-3B1F706576F5}" type="presParOf" srcId="{3D6B240F-3709-4638-B0A9-6EC0364C5221}" destId="{0BB478F2-AFA6-492D-B908-DED36DBCB061}" srcOrd="0" destOrd="0" presId="urn:microsoft.com/office/officeart/2008/layout/HorizontalMultiLevelHierarchy"/>
    <dgm:cxn modelId="{DB158EF5-941E-4DD3-A858-55BFC736354F}" type="presParOf" srcId="{0BB478F2-AFA6-492D-B908-DED36DBCB061}" destId="{FAB6B38E-0DB4-4DD3-9FE2-661381728179}" srcOrd="0" destOrd="0" presId="urn:microsoft.com/office/officeart/2008/layout/HorizontalMultiLevelHierarchy"/>
    <dgm:cxn modelId="{6B2E934D-EDD4-4BEF-8AE1-37171C1A5DDA}" type="presParOf" srcId="{3D6B240F-3709-4638-B0A9-6EC0364C5221}" destId="{65B351A5-DDD1-4985-B8E8-C55D775CF88E}" srcOrd="1" destOrd="0" presId="urn:microsoft.com/office/officeart/2008/layout/HorizontalMultiLevelHierarchy"/>
    <dgm:cxn modelId="{B7E13A3F-852E-43B0-911A-0EA54C525A22}" type="presParOf" srcId="{65B351A5-DDD1-4985-B8E8-C55D775CF88E}" destId="{FE176857-3B38-4C77-B780-24114169BD46}" srcOrd="0" destOrd="0" presId="urn:microsoft.com/office/officeart/2008/layout/HorizontalMultiLevelHierarchy"/>
    <dgm:cxn modelId="{EFBC1CCF-E3FC-4CE2-A47C-99853B628E0F}" type="presParOf" srcId="{65B351A5-DDD1-4985-B8E8-C55D775CF88E}" destId="{E2299F68-BD31-42BD-86BD-DA4A11BC252B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EBDFF8-92F8-DB49-A872-FD6801952AC8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4808F7A-1DB7-4541-AD56-7ECDAD2E4F87}">
      <dgm:prSet phldrT="[Texto]"/>
      <dgm:spPr/>
      <dgm:t>
        <a:bodyPr/>
        <a:lstStyle/>
        <a:p>
          <a:r>
            <a:rPr lang="es-ES" dirty="0"/>
            <a:t>Julio</a:t>
          </a:r>
        </a:p>
      </dgm:t>
    </dgm:pt>
    <dgm:pt modelId="{2C514F09-1F59-4E4E-B3C9-1262B2635F4B}" type="parTrans" cxnId="{282D5F21-6C2F-574C-ABD4-7B26641EC23A}">
      <dgm:prSet/>
      <dgm:spPr/>
      <dgm:t>
        <a:bodyPr/>
        <a:lstStyle/>
        <a:p>
          <a:endParaRPr lang="es-ES"/>
        </a:p>
      </dgm:t>
    </dgm:pt>
    <dgm:pt modelId="{DDFFE5F5-83EA-514D-96EB-360D18FB58C3}" type="sibTrans" cxnId="{282D5F21-6C2F-574C-ABD4-7B26641EC23A}">
      <dgm:prSet/>
      <dgm:spPr/>
      <dgm:t>
        <a:bodyPr/>
        <a:lstStyle/>
        <a:p>
          <a:endParaRPr lang="es-ES"/>
        </a:p>
      </dgm:t>
    </dgm:pt>
    <dgm:pt modelId="{F8817484-FBA4-AA48-9E4B-DEF87A651556}">
      <dgm:prSet phldrT="[Texto]"/>
      <dgm:spPr/>
      <dgm:t>
        <a:bodyPr/>
        <a:lstStyle/>
        <a:p>
          <a:r>
            <a:rPr lang="es-ES" dirty="0"/>
            <a:t>Estimación de ingresos</a:t>
          </a:r>
        </a:p>
      </dgm:t>
    </dgm:pt>
    <dgm:pt modelId="{988DA0D9-1149-9A42-93C7-8B5D2B328724}" type="parTrans" cxnId="{0185B5BA-C1EE-7740-9516-8EF118E711C4}">
      <dgm:prSet/>
      <dgm:spPr/>
      <dgm:t>
        <a:bodyPr/>
        <a:lstStyle/>
        <a:p>
          <a:endParaRPr lang="es-ES"/>
        </a:p>
      </dgm:t>
    </dgm:pt>
    <dgm:pt modelId="{F3FCC425-3243-6749-9B76-0F368D826896}" type="sibTrans" cxnId="{0185B5BA-C1EE-7740-9516-8EF118E711C4}">
      <dgm:prSet/>
      <dgm:spPr/>
      <dgm:t>
        <a:bodyPr/>
        <a:lstStyle/>
        <a:p>
          <a:endParaRPr lang="es-ES"/>
        </a:p>
      </dgm:t>
    </dgm:pt>
    <dgm:pt modelId="{62C6C817-E6D9-1642-9AF6-661D9C7EBE89}">
      <dgm:prSet phldrT="[Texto]"/>
      <dgm:spPr/>
      <dgm:t>
        <a:bodyPr/>
        <a:lstStyle/>
        <a:p>
          <a:r>
            <a:rPr lang="es-ES" dirty="0"/>
            <a:t>Agosto</a:t>
          </a:r>
        </a:p>
      </dgm:t>
    </dgm:pt>
    <dgm:pt modelId="{C94FFDA9-855D-1D41-B32E-0ABBB1BE8ACD}" type="parTrans" cxnId="{E57D567B-1BC4-4642-A37F-17A78766325B}">
      <dgm:prSet/>
      <dgm:spPr/>
      <dgm:t>
        <a:bodyPr/>
        <a:lstStyle/>
        <a:p>
          <a:endParaRPr lang="es-ES"/>
        </a:p>
      </dgm:t>
    </dgm:pt>
    <dgm:pt modelId="{BA2D76DC-F701-1644-A82C-3CC16EFCAF3D}" type="sibTrans" cxnId="{E57D567B-1BC4-4642-A37F-17A78766325B}">
      <dgm:prSet/>
      <dgm:spPr/>
      <dgm:t>
        <a:bodyPr/>
        <a:lstStyle/>
        <a:p>
          <a:endParaRPr lang="es-ES"/>
        </a:p>
      </dgm:t>
    </dgm:pt>
    <dgm:pt modelId="{755D0440-5626-C140-9DB9-ED1E7FA3F986}">
      <dgm:prSet phldrT="[Texto]"/>
      <dgm:spPr/>
      <dgm:t>
        <a:bodyPr/>
        <a:lstStyle/>
        <a:p>
          <a:r>
            <a:rPr lang="es-ES" dirty="0"/>
            <a:t>Cálculo definitivo de los ingresos - límite de gastos</a:t>
          </a:r>
        </a:p>
      </dgm:t>
    </dgm:pt>
    <dgm:pt modelId="{F177ABD2-B799-174C-90A2-001EFE10BDFA}" type="parTrans" cxnId="{64EFBB4C-76BC-B144-891B-C40AA681E529}">
      <dgm:prSet/>
      <dgm:spPr/>
      <dgm:t>
        <a:bodyPr/>
        <a:lstStyle/>
        <a:p>
          <a:endParaRPr lang="es-ES"/>
        </a:p>
      </dgm:t>
    </dgm:pt>
    <dgm:pt modelId="{0E623BAB-B648-FC4A-81F5-E344717ABEEA}" type="sibTrans" cxnId="{64EFBB4C-76BC-B144-891B-C40AA681E529}">
      <dgm:prSet/>
      <dgm:spPr/>
      <dgm:t>
        <a:bodyPr/>
        <a:lstStyle/>
        <a:p>
          <a:endParaRPr lang="es-ES"/>
        </a:p>
      </dgm:t>
    </dgm:pt>
    <dgm:pt modelId="{94B16B89-D85E-8B48-A990-5C5ED4177875}">
      <dgm:prSet phldrT="[Texto]"/>
      <dgm:spPr/>
      <dgm:t>
        <a:bodyPr/>
        <a:lstStyle/>
        <a:p>
          <a:r>
            <a:rPr lang="es-ES" dirty="0"/>
            <a:t>Septiembre</a:t>
          </a:r>
        </a:p>
      </dgm:t>
    </dgm:pt>
    <dgm:pt modelId="{6ED858BD-324C-704F-A75D-1AB2300EF784}" type="parTrans" cxnId="{EF95386E-CA93-6A48-9B65-1A521E5FD7A9}">
      <dgm:prSet/>
      <dgm:spPr/>
      <dgm:t>
        <a:bodyPr/>
        <a:lstStyle/>
        <a:p>
          <a:endParaRPr lang="es-ES"/>
        </a:p>
      </dgm:t>
    </dgm:pt>
    <dgm:pt modelId="{F9915E38-D554-194D-BACB-65F8B1D29634}" type="sibTrans" cxnId="{EF95386E-CA93-6A48-9B65-1A521E5FD7A9}">
      <dgm:prSet/>
      <dgm:spPr/>
      <dgm:t>
        <a:bodyPr/>
        <a:lstStyle/>
        <a:p>
          <a:endParaRPr lang="es-ES"/>
        </a:p>
      </dgm:t>
    </dgm:pt>
    <dgm:pt modelId="{6038DBFA-29E6-3B4B-BDDB-7A13C025D788}">
      <dgm:prSet phldrT="[Texto]"/>
      <dgm:spPr/>
      <dgm:t>
        <a:bodyPr/>
        <a:lstStyle/>
        <a:p>
          <a:r>
            <a:rPr lang="es-EC" dirty="0"/>
            <a:t>Plan Operativo Anual  y su presupuesto conforme lo presupuestado</a:t>
          </a:r>
          <a:endParaRPr lang="es-ES" dirty="0"/>
        </a:p>
      </dgm:t>
    </dgm:pt>
    <dgm:pt modelId="{38ABEE49-2848-0B43-94FC-FD02C2E85124}" type="parTrans" cxnId="{AD123465-9C31-7340-908B-3253C5CD7842}">
      <dgm:prSet/>
      <dgm:spPr/>
      <dgm:t>
        <a:bodyPr/>
        <a:lstStyle/>
        <a:p>
          <a:endParaRPr lang="es-ES"/>
        </a:p>
      </dgm:t>
    </dgm:pt>
    <dgm:pt modelId="{30854B59-3743-264F-BA47-1CED01A587E0}" type="sibTrans" cxnId="{AD123465-9C31-7340-908B-3253C5CD7842}">
      <dgm:prSet/>
      <dgm:spPr/>
      <dgm:t>
        <a:bodyPr/>
        <a:lstStyle/>
        <a:p>
          <a:endParaRPr lang="es-ES"/>
        </a:p>
      </dgm:t>
    </dgm:pt>
    <dgm:pt modelId="{20175888-E52B-8349-A80F-76B30D73FF29}">
      <dgm:prSet phldrT="[Texto]"/>
      <dgm:spPr/>
      <dgm:t>
        <a:bodyPr/>
        <a:lstStyle/>
        <a:p>
          <a:r>
            <a:rPr lang="es-EC" dirty="0"/>
            <a:t>Asamblea Parroquial, priorización de gastos</a:t>
          </a:r>
          <a:endParaRPr lang="es-ES" dirty="0"/>
        </a:p>
      </dgm:t>
    </dgm:pt>
    <dgm:pt modelId="{90DCB118-8A1B-4F45-94B8-8C317EA589A0}" type="parTrans" cxnId="{DEFBBB2F-A206-F847-A0A9-A5491EDAEBF1}">
      <dgm:prSet/>
      <dgm:spPr/>
    </dgm:pt>
    <dgm:pt modelId="{BAE086B3-2498-DA42-B540-BAFC04EF7C1C}" type="sibTrans" cxnId="{DEFBBB2F-A206-F847-A0A9-A5491EDAEBF1}">
      <dgm:prSet/>
      <dgm:spPr/>
    </dgm:pt>
    <dgm:pt modelId="{4881262F-3B61-2849-BE80-34B790DECF72}">
      <dgm:prSet phldrT="[Texto]"/>
      <dgm:spPr/>
      <dgm:t>
        <a:bodyPr/>
        <a:lstStyle/>
        <a:p>
          <a:r>
            <a:rPr lang="es-ES" dirty="0"/>
            <a:t>Programas, subprogramas y </a:t>
          </a:r>
          <a:r>
            <a:rPr lang="es-ES" u="sng" dirty="0"/>
            <a:t>proyectos</a:t>
          </a:r>
          <a:r>
            <a:rPr lang="es-ES" dirty="0"/>
            <a:t> (actividades)</a:t>
          </a:r>
        </a:p>
      </dgm:t>
    </dgm:pt>
    <dgm:pt modelId="{2F0BC97D-195E-9E47-BC55-D1C781E51DD5}" type="parTrans" cxnId="{EBC50697-73A6-5641-8AB7-F972724F85E6}">
      <dgm:prSet/>
      <dgm:spPr/>
    </dgm:pt>
    <dgm:pt modelId="{63B034FF-8064-6349-9A6F-5BFF2120303A}" type="sibTrans" cxnId="{EBC50697-73A6-5641-8AB7-F972724F85E6}">
      <dgm:prSet/>
      <dgm:spPr/>
    </dgm:pt>
    <dgm:pt modelId="{16AD1016-2D8C-A841-888A-DD2260AB9C4C}">
      <dgm:prSet phldrT="[Texto]"/>
      <dgm:spPr/>
      <dgm:t>
        <a:bodyPr/>
        <a:lstStyle/>
        <a:p>
          <a:endParaRPr lang="es-ES" dirty="0"/>
        </a:p>
      </dgm:t>
    </dgm:pt>
    <dgm:pt modelId="{5FB856BF-3E2C-0D4F-9BFD-2FD6BEC4B2BC}" type="parTrans" cxnId="{81D3900B-2DEA-FB49-A83E-19F4B9F7F664}">
      <dgm:prSet/>
      <dgm:spPr/>
    </dgm:pt>
    <dgm:pt modelId="{5A20B398-6E50-654F-931D-9F7EEA094CEE}" type="sibTrans" cxnId="{81D3900B-2DEA-FB49-A83E-19F4B9F7F664}">
      <dgm:prSet/>
      <dgm:spPr/>
    </dgm:pt>
    <dgm:pt modelId="{E5D43EE5-216B-844A-9E7C-2A22F5A423C6}" type="pres">
      <dgm:prSet presAssocID="{C4EBDFF8-92F8-DB49-A872-FD6801952AC8}" presName="Name0" presStyleCnt="0">
        <dgm:presLayoutVars>
          <dgm:dir/>
          <dgm:animLvl val="lvl"/>
          <dgm:resizeHandles val="exact"/>
        </dgm:presLayoutVars>
      </dgm:prSet>
      <dgm:spPr/>
    </dgm:pt>
    <dgm:pt modelId="{484E2253-5224-5545-AA7D-2FC60B83AAC6}" type="pres">
      <dgm:prSet presAssocID="{94808F7A-1DB7-4541-AD56-7ECDAD2E4F87}" presName="composite" presStyleCnt="0"/>
      <dgm:spPr/>
    </dgm:pt>
    <dgm:pt modelId="{8C5A8166-1BBB-C04A-AE4A-59419C3A0542}" type="pres">
      <dgm:prSet presAssocID="{94808F7A-1DB7-4541-AD56-7ECDAD2E4F8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BCB02D1-7B0F-B140-A0F2-DEE2A1D4D986}" type="pres">
      <dgm:prSet presAssocID="{94808F7A-1DB7-4541-AD56-7ECDAD2E4F87}" presName="desTx" presStyleLbl="alignAccFollowNode1" presStyleIdx="0" presStyleCnt="3">
        <dgm:presLayoutVars>
          <dgm:bulletEnabled val="1"/>
        </dgm:presLayoutVars>
      </dgm:prSet>
      <dgm:spPr/>
    </dgm:pt>
    <dgm:pt modelId="{7156DFBB-E209-754B-BAAD-7A2DCE47392E}" type="pres">
      <dgm:prSet presAssocID="{DDFFE5F5-83EA-514D-96EB-360D18FB58C3}" presName="space" presStyleCnt="0"/>
      <dgm:spPr/>
    </dgm:pt>
    <dgm:pt modelId="{09B3A221-FEC0-7A48-8B34-034AE05792D4}" type="pres">
      <dgm:prSet presAssocID="{62C6C817-E6D9-1642-9AF6-661D9C7EBE89}" presName="composite" presStyleCnt="0"/>
      <dgm:spPr/>
    </dgm:pt>
    <dgm:pt modelId="{30758945-04FE-154B-8A2F-A7DE4558A3FA}" type="pres">
      <dgm:prSet presAssocID="{62C6C817-E6D9-1642-9AF6-661D9C7EBE8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FF2F944-1C75-C746-8974-E9A79C1F882A}" type="pres">
      <dgm:prSet presAssocID="{62C6C817-E6D9-1642-9AF6-661D9C7EBE89}" presName="desTx" presStyleLbl="alignAccFollowNode1" presStyleIdx="1" presStyleCnt="3">
        <dgm:presLayoutVars>
          <dgm:bulletEnabled val="1"/>
        </dgm:presLayoutVars>
      </dgm:prSet>
      <dgm:spPr/>
    </dgm:pt>
    <dgm:pt modelId="{56513E93-08D9-CA41-8D50-FE26EA25DEB7}" type="pres">
      <dgm:prSet presAssocID="{BA2D76DC-F701-1644-A82C-3CC16EFCAF3D}" presName="space" presStyleCnt="0"/>
      <dgm:spPr/>
    </dgm:pt>
    <dgm:pt modelId="{6A523EAE-F7F4-7640-82D2-2AF7C1BFCE95}" type="pres">
      <dgm:prSet presAssocID="{94B16B89-D85E-8B48-A990-5C5ED4177875}" presName="composite" presStyleCnt="0"/>
      <dgm:spPr/>
    </dgm:pt>
    <dgm:pt modelId="{F52795B1-1171-6D4C-BB2D-4CCC5B22626C}" type="pres">
      <dgm:prSet presAssocID="{94B16B89-D85E-8B48-A990-5C5ED417787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9733476-6AA1-A54C-A656-4604862FC6C5}" type="pres">
      <dgm:prSet presAssocID="{94B16B89-D85E-8B48-A990-5C5ED417787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8FF4B03-7FC0-D142-A709-6584B718FAE8}" type="presOf" srcId="{C4EBDFF8-92F8-DB49-A872-FD6801952AC8}" destId="{E5D43EE5-216B-844A-9E7C-2A22F5A423C6}" srcOrd="0" destOrd="0" presId="urn:microsoft.com/office/officeart/2005/8/layout/hList1"/>
    <dgm:cxn modelId="{81D3900B-2DEA-FB49-A83E-19F4B9F7F664}" srcId="{94B16B89-D85E-8B48-A990-5C5ED4177875}" destId="{16AD1016-2D8C-A841-888A-DD2260AB9C4C}" srcOrd="2" destOrd="0" parTransId="{5FB856BF-3E2C-0D4F-9BFD-2FD6BEC4B2BC}" sibTransId="{5A20B398-6E50-654F-931D-9F7EEA094CEE}"/>
    <dgm:cxn modelId="{282D5F21-6C2F-574C-ABD4-7B26641EC23A}" srcId="{C4EBDFF8-92F8-DB49-A872-FD6801952AC8}" destId="{94808F7A-1DB7-4541-AD56-7ECDAD2E4F87}" srcOrd="0" destOrd="0" parTransId="{2C514F09-1F59-4E4E-B3C9-1262B2635F4B}" sibTransId="{DDFFE5F5-83EA-514D-96EB-360D18FB58C3}"/>
    <dgm:cxn modelId="{F406292E-9540-9941-B342-5D086F298CD8}" type="presOf" srcId="{16AD1016-2D8C-A841-888A-DD2260AB9C4C}" destId="{39733476-6AA1-A54C-A656-4604862FC6C5}" srcOrd="0" destOrd="2" presId="urn:microsoft.com/office/officeart/2005/8/layout/hList1"/>
    <dgm:cxn modelId="{DEFBBB2F-A206-F847-A0A9-A5491EDAEBF1}" srcId="{62C6C817-E6D9-1642-9AF6-661D9C7EBE89}" destId="{20175888-E52B-8349-A80F-76B30D73FF29}" srcOrd="1" destOrd="0" parTransId="{90DCB118-8A1B-4F45-94B8-8C317EA589A0}" sibTransId="{BAE086B3-2498-DA42-B540-BAFC04EF7C1C}"/>
    <dgm:cxn modelId="{410B1544-C600-E04F-95E3-DAEB9FD0CFB4}" type="presOf" srcId="{94808F7A-1DB7-4541-AD56-7ECDAD2E4F87}" destId="{8C5A8166-1BBB-C04A-AE4A-59419C3A0542}" srcOrd="0" destOrd="0" presId="urn:microsoft.com/office/officeart/2005/8/layout/hList1"/>
    <dgm:cxn modelId="{AD123465-9C31-7340-908B-3253C5CD7842}" srcId="{94B16B89-D85E-8B48-A990-5C5ED4177875}" destId="{6038DBFA-29E6-3B4B-BDDB-7A13C025D788}" srcOrd="0" destOrd="0" parTransId="{38ABEE49-2848-0B43-94FC-FD02C2E85124}" sibTransId="{30854B59-3743-264F-BA47-1CED01A587E0}"/>
    <dgm:cxn modelId="{64EFBB4C-76BC-B144-891B-C40AA681E529}" srcId="{62C6C817-E6D9-1642-9AF6-661D9C7EBE89}" destId="{755D0440-5626-C140-9DB9-ED1E7FA3F986}" srcOrd="0" destOrd="0" parTransId="{F177ABD2-B799-174C-90A2-001EFE10BDFA}" sibTransId="{0E623BAB-B648-FC4A-81F5-E344717ABEEA}"/>
    <dgm:cxn modelId="{EF95386E-CA93-6A48-9B65-1A521E5FD7A9}" srcId="{C4EBDFF8-92F8-DB49-A872-FD6801952AC8}" destId="{94B16B89-D85E-8B48-A990-5C5ED4177875}" srcOrd="2" destOrd="0" parTransId="{6ED858BD-324C-704F-A75D-1AB2300EF784}" sibTransId="{F9915E38-D554-194D-BACB-65F8B1D29634}"/>
    <dgm:cxn modelId="{16900772-B546-F849-8EE6-C178B0DC5730}" type="presOf" srcId="{20175888-E52B-8349-A80F-76B30D73FF29}" destId="{1FF2F944-1C75-C746-8974-E9A79C1F882A}" srcOrd="0" destOrd="1" presId="urn:microsoft.com/office/officeart/2005/8/layout/hList1"/>
    <dgm:cxn modelId="{3A8B0053-F771-684E-A4EF-6666CE591907}" type="presOf" srcId="{755D0440-5626-C140-9DB9-ED1E7FA3F986}" destId="{1FF2F944-1C75-C746-8974-E9A79C1F882A}" srcOrd="0" destOrd="0" presId="urn:microsoft.com/office/officeart/2005/8/layout/hList1"/>
    <dgm:cxn modelId="{C0E33455-D857-8B48-87BA-0B460D23E8C5}" type="presOf" srcId="{F8817484-FBA4-AA48-9E4B-DEF87A651556}" destId="{7BCB02D1-7B0F-B140-A0F2-DEE2A1D4D986}" srcOrd="0" destOrd="0" presId="urn:microsoft.com/office/officeart/2005/8/layout/hList1"/>
    <dgm:cxn modelId="{E57D567B-1BC4-4642-A37F-17A78766325B}" srcId="{C4EBDFF8-92F8-DB49-A872-FD6801952AC8}" destId="{62C6C817-E6D9-1642-9AF6-661D9C7EBE89}" srcOrd="1" destOrd="0" parTransId="{C94FFDA9-855D-1D41-B32E-0ABBB1BE8ACD}" sibTransId="{BA2D76DC-F701-1644-A82C-3CC16EFCAF3D}"/>
    <dgm:cxn modelId="{EBC50697-73A6-5641-8AB7-F972724F85E6}" srcId="{94B16B89-D85E-8B48-A990-5C5ED4177875}" destId="{4881262F-3B61-2849-BE80-34B790DECF72}" srcOrd="1" destOrd="0" parTransId="{2F0BC97D-195E-9E47-BC55-D1C781E51DD5}" sibTransId="{63B034FF-8064-6349-9A6F-5BFF2120303A}"/>
    <dgm:cxn modelId="{A41430A3-5EEB-1A43-AE5E-63DFFB40D300}" type="presOf" srcId="{4881262F-3B61-2849-BE80-34B790DECF72}" destId="{39733476-6AA1-A54C-A656-4604862FC6C5}" srcOrd="0" destOrd="1" presId="urn:microsoft.com/office/officeart/2005/8/layout/hList1"/>
    <dgm:cxn modelId="{C2949BA6-5397-6041-A30E-3D2D736EEF30}" type="presOf" srcId="{6038DBFA-29E6-3B4B-BDDB-7A13C025D788}" destId="{39733476-6AA1-A54C-A656-4604862FC6C5}" srcOrd="0" destOrd="0" presId="urn:microsoft.com/office/officeart/2005/8/layout/hList1"/>
    <dgm:cxn modelId="{0185B5BA-C1EE-7740-9516-8EF118E711C4}" srcId="{94808F7A-1DB7-4541-AD56-7ECDAD2E4F87}" destId="{F8817484-FBA4-AA48-9E4B-DEF87A651556}" srcOrd="0" destOrd="0" parTransId="{988DA0D9-1149-9A42-93C7-8B5D2B328724}" sibTransId="{F3FCC425-3243-6749-9B76-0F368D826896}"/>
    <dgm:cxn modelId="{96CEB4F6-F318-5D45-A7B4-A4EC864B28EC}" type="presOf" srcId="{94B16B89-D85E-8B48-A990-5C5ED4177875}" destId="{F52795B1-1171-6D4C-BB2D-4CCC5B22626C}" srcOrd="0" destOrd="0" presId="urn:microsoft.com/office/officeart/2005/8/layout/hList1"/>
    <dgm:cxn modelId="{74C488FD-CD78-0442-9413-0FAE0CE40DF1}" type="presOf" srcId="{62C6C817-E6D9-1642-9AF6-661D9C7EBE89}" destId="{30758945-04FE-154B-8A2F-A7DE4558A3FA}" srcOrd="0" destOrd="0" presId="urn:microsoft.com/office/officeart/2005/8/layout/hList1"/>
    <dgm:cxn modelId="{AA1E8EDC-7197-844C-B09A-5F16E7E25DCC}" type="presParOf" srcId="{E5D43EE5-216B-844A-9E7C-2A22F5A423C6}" destId="{484E2253-5224-5545-AA7D-2FC60B83AAC6}" srcOrd="0" destOrd="0" presId="urn:microsoft.com/office/officeart/2005/8/layout/hList1"/>
    <dgm:cxn modelId="{33F419E6-29FC-3E48-AA3B-7F6477DA251D}" type="presParOf" srcId="{484E2253-5224-5545-AA7D-2FC60B83AAC6}" destId="{8C5A8166-1BBB-C04A-AE4A-59419C3A0542}" srcOrd="0" destOrd="0" presId="urn:microsoft.com/office/officeart/2005/8/layout/hList1"/>
    <dgm:cxn modelId="{9672F5E8-DC2F-FC49-8026-2C44D9B06826}" type="presParOf" srcId="{484E2253-5224-5545-AA7D-2FC60B83AAC6}" destId="{7BCB02D1-7B0F-B140-A0F2-DEE2A1D4D986}" srcOrd="1" destOrd="0" presId="urn:microsoft.com/office/officeart/2005/8/layout/hList1"/>
    <dgm:cxn modelId="{BF02B9C0-A063-BE4B-8C54-0031961C2DF8}" type="presParOf" srcId="{E5D43EE5-216B-844A-9E7C-2A22F5A423C6}" destId="{7156DFBB-E209-754B-BAAD-7A2DCE47392E}" srcOrd="1" destOrd="0" presId="urn:microsoft.com/office/officeart/2005/8/layout/hList1"/>
    <dgm:cxn modelId="{262F0057-FDB7-5E45-A9B1-73A190F3C518}" type="presParOf" srcId="{E5D43EE5-216B-844A-9E7C-2A22F5A423C6}" destId="{09B3A221-FEC0-7A48-8B34-034AE05792D4}" srcOrd="2" destOrd="0" presId="urn:microsoft.com/office/officeart/2005/8/layout/hList1"/>
    <dgm:cxn modelId="{B4F65E60-152D-B24A-8C99-8EB0F50B63F2}" type="presParOf" srcId="{09B3A221-FEC0-7A48-8B34-034AE05792D4}" destId="{30758945-04FE-154B-8A2F-A7DE4558A3FA}" srcOrd="0" destOrd="0" presId="urn:microsoft.com/office/officeart/2005/8/layout/hList1"/>
    <dgm:cxn modelId="{8576A859-B4EC-2949-BD39-24501866D5C5}" type="presParOf" srcId="{09B3A221-FEC0-7A48-8B34-034AE05792D4}" destId="{1FF2F944-1C75-C746-8974-E9A79C1F882A}" srcOrd="1" destOrd="0" presId="urn:microsoft.com/office/officeart/2005/8/layout/hList1"/>
    <dgm:cxn modelId="{EBD37489-F589-C04B-8134-660AD7311C12}" type="presParOf" srcId="{E5D43EE5-216B-844A-9E7C-2A22F5A423C6}" destId="{56513E93-08D9-CA41-8D50-FE26EA25DEB7}" srcOrd="3" destOrd="0" presId="urn:microsoft.com/office/officeart/2005/8/layout/hList1"/>
    <dgm:cxn modelId="{9EE8D017-4C73-484C-8D69-E1AB93A0BFDD}" type="presParOf" srcId="{E5D43EE5-216B-844A-9E7C-2A22F5A423C6}" destId="{6A523EAE-F7F4-7640-82D2-2AF7C1BFCE95}" srcOrd="4" destOrd="0" presId="urn:microsoft.com/office/officeart/2005/8/layout/hList1"/>
    <dgm:cxn modelId="{CD2E9BBA-D7B6-D44B-BF16-63A1DAA833A2}" type="presParOf" srcId="{6A523EAE-F7F4-7640-82D2-2AF7C1BFCE95}" destId="{F52795B1-1171-6D4C-BB2D-4CCC5B22626C}" srcOrd="0" destOrd="0" presId="urn:microsoft.com/office/officeart/2005/8/layout/hList1"/>
    <dgm:cxn modelId="{B7861BAE-B6D2-8A4C-B7BC-FDE461F01403}" type="presParOf" srcId="{6A523EAE-F7F4-7640-82D2-2AF7C1BFCE95}" destId="{39733476-6AA1-A54C-A656-4604862FC6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EBDFF8-92F8-DB49-A872-FD6801952AC8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4808F7A-1DB7-4541-AD56-7ECDAD2E4F87}">
      <dgm:prSet phldrT="[Texto]"/>
      <dgm:spPr/>
      <dgm:t>
        <a:bodyPr/>
        <a:lstStyle/>
        <a:p>
          <a:r>
            <a:rPr lang="es-ES" dirty="0"/>
            <a:t>Octubre</a:t>
          </a:r>
        </a:p>
      </dgm:t>
    </dgm:pt>
    <dgm:pt modelId="{2C514F09-1F59-4E4E-B3C9-1262B2635F4B}" type="parTrans" cxnId="{282D5F21-6C2F-574C-ABD4-7B26641EC23A}">
      <dgm:prSet/>
      <dgm:spPr/>
      <dgm:t>
        <a:bodyPr/>
        <a:lstStyle/>
        <a:p>
          <a:endParaRPr lang="es-ES"/>
        </a:p>
      </dgm:t>
    </dgm:pt>
    <dgm:pt modelId="{DDFFE5F5-83EA-514D-96EB-360D18FB58C3}" type="sibTrans" cxnId="{282D5F21-6C2F-574C-ABD4-7B26641EC23A}">
      <dgm:prSet/>
      <dgm:spPr/>
      <dgm:t>
        <a:bodyPr/>
        <a:lstStyle/>
        <a:p>
          <a:endParaRPr lang="es-ES"/>
        </a:p>
      </dgm:t>
    </dgm:pt>
    <dgm:pt modelId="{F8817484-FBA4-AA48-9E4B-DEF87A651556}">
      <dgm:prSet phldrT="[Texto]"/>
      <dgm:spPr/>
      <dgm:t>
        <a:bodyPr/>
        <a:lstStyle/>
        <a:p>
          <a:r>
            <a:rPr lang="es-EC" dirty="0"/>
            <a:t>Asamblea Parroquial mediante resolución emite su conformidad con las prioridades definidas en el anteproyecto del presupuesto</a:t>
          </a:r>
          <a:endParaRPr lang="es-ES" dirty="0"/>
        </a:p>
      </dgm:t>
    </dgm:pt>
    <dgm:pt modelId="{988DA0D9-1149-9A42-93C7-8B5D2B328724}" type="parTrans" cxnId="{0185B5BA-C1EE-7740-9516-8EF118E711C4}">
      <dgm:prSet/>
      <dgm:spPr/>
      <dgm:t>
        <a:bodyPr/>
        <a:lstStyle/>
        <a:p>
          <a:endParaRPr lang="es-ES"/>
        </a:p>
      </dgm:t>
    </dgm:pt>
    <dgm:pt modelId="{F3FCC425-3243-6749-9B76-0F368D826896}" type="sibTrans" cxnId="{0185B5BA-C1EE-7740-9516-8EF118E711C4}">
      <dgm:prSet/>
      <dgm:spPr/>
      <dgm:t>
        <a:bodyPr/>
        <a:lstStyle/>
        <a:p>
          <a:endParaRPr lang="es-ES"/>
        </a:p>
      </dgm:t>
    </dgm:pt>
    <dgm:pt modelId="{62C6C817-E6D9-1642-9AF6-661D9C7EBE89}">
      <dgm:prSet phldrT="[Texto]"/>
      <dgm:spPr/>
      <dgm:t>
        <a:bodyPr/>
        <a:lstStyle/>
        <a:p>
          <a:r>
            <a:rPr lang="es-ES" dirty="0"/>
            <a:t>Noviembre</a:t>
          </a:r>
        </a:p>
      </dgm:t>
    </dgm:pt>
    <dgm:pt modelId="{C94FFDA9-855D-1D41-B32E-0ABBB1BE8ACD}" type="parTrans" cxnId="{E57D567B-1BC4-4642-A37F-17A78766325B}">
      <dgm:prSet/>
      <dgm:spPr/>
      <dgm:t>
        <a:bodyPr/>
        <a:lstStyle/>
        <a:p>
          <a:endParaRPr lang="es-ES"/>
        </a:p>
      </dgm:t>
    </dgm:pt>
    <dgm:pt modelId="{BA2D76DC-F701-1644-A82C-3CC16EFCAF3D}" type="sibTrans" cxnId="{E57D567B-1BC4-4642-A37F-17A78766325B}">
      <dgm:prSet/>
      <dgm:spPr/>
      <dgm:t>
        <a:bodyPr/>
        <a:lstStyle/>
        <a:p>
          <a:endParaRPr lang="es-ES"/>
        </a:p>
      </dgm:t>
    </dgm:pt>
    <dgm:pt modelId="{755D0440-5626-C140-9DB9-ED1E7FA3F986}">
      <dgm:prSet phldrT="[Texto]"/>
      <dgm:spPr/>
      <dgm:t>
        <a:bodyPr/>
        <a:lstStyle/>
        <a:p>
          <a:r>
            <a:rPr lang="es-ES" dirty="0"/>
            <a:t>Informe Comisión Legislativo </a:t>
          </a:r>
        </a:p>
      </dgm:t>
    </dgm:pt>
    <dgm:pt modelId="{F177ABD2-B799-174C-90A2-001EFE10BDFA}" type="parTrans" cxnId="{64EFBB4C-76BC-B144-891B-C40AA681E529}">
      <dgm:prSet/>
      <dgm:spPr/>
      <dgm:t>
        <a:bodyPr/>
        <a:lstStyle/>
        <a:p>
          <a:endParaRPr lang="es-ES"/>
        </a:p>
      </dgm:t>
    </dgm:pt>
    <dgm:pt modelId="{0E623BAB-B648-FC4A-81F5-E344717ABEEA}" type="sibTrans" cxnId="{64EFBB4C-76BC-B144-891B-C40AA681E529}">
      <dgm:prSet/>
      <dgm:spPr/>
      <dgm:t>
        <a:bodyPr/>
        <a:lstStyle/>
        <a:p>
          <a:endParaRPr lang="es-ES"/>
        </a:p>
      </dgm:t>
    </dgm:pt>
    <dgm:pt modelId="{94B16B89-D85E-8B48-A990-5C5ED4177875}">
      <dgm:prSet phldrT="[Texto]"/>
      <dgm:spPr/>
      <dgm:t>
        <a:bodyPr/>
        <a:lstStyle/>
        <a:p>
          <a:r>
            <a:rPr lang="es-ES" dirty="0"/>
            <a:t>Diciembre</a:t>
          </a:r>
        </a:p>
      </dgm:t>
    </dgm:pt>
    <dgm:pt modelId="{6ED858BD-324C-704F-A75D-1AB2300EF784}" type="parTrans" cxnId="{EF95386E-CA93-6A48-9B65-1A521E5FD7A9}">
      <dgm:prSet/>
      <dgm:spPr/>
      <dgm:t>
        <a:bodyPr/>
        <a:lstStyle/>
        <a:p>
          <a:endParaRPr lang="es-ES"/>
        </a:p>
      </dgm:t>
    </dgm:pt>
    <dgm:pt modelId="{F9915E38-D554-194D-BACB-65F8B1D29634}" type="sibTrans" cxnId="{EF95386E-CA93-6A48-9B65-1A521E5FD7A9}">
      <dgm:prSet/>
      <dgm:spPr/>
      <dgm:t>
        <a:bodyPr/>
        <a:lstStyle/>
        <a:p>
          <a:endParaRPr lang="es-ES"/>
        </a:p>
      </dgm:t>
    </dgm:pt>
    <dgm:pt modelId="{6038DBFA-29E6-3B4B-BDDB-7A13C025D788}">
      <dgm:prSet phldrT="[Texto]"/>
      <dgm:spPr/>
      <dgm:t>
        <a:bodyPr/>
        <a:lstStyle/>
        <a:p>
          <a:r>
            <a:rPr lang="es-EC" dirty="0"/>
            <a:t>Legislativo sanciona el presupuesto</a:t>
          </a:r>
          <a:endParaRPr lang="es-ES" dirty="0"/>
        </a:p>
      </dgm:t>
    </dgm:pt>
    <dgm:pt modelId="{38ABEE49-2848-0B43-94FC-FD02C2E85124}" type="parTrans" cxnId="{AD123465-9C31-7340-908B-3253C5CD7842}">
      <dgm:prSet/>
      <dgm:spPr/>
      <dgm:t>
        <a:bodyPr/>
        <a:lstStyle/>
        <a:p>
          <a:endParaRPr lang="es-ES"/>
        </a:p>
      </dgm:t>
    </dgm:pt>
    <dgm:pt modelId="{30854B59-3743-264F-BA47-1CED01A587E0}" type="sibTrans" cxnId="{AD123465-9C31-7340-908B-3253C5CD7842}">
      <dgm:prSet/>
      <dgm:spPr/>
      <dgm:t>
        <a:bodyPr/>
        <a:lstStyle/>
        <a:p>
          <a:endParaRPr lang="es-ES"/>
        </a:p>
      </dgm:t>
    </dgm:pt>
    <dgm:pt modelId="{16AD1016-2D8C-A841-888A-DD2260AB9C4C}">
      <dgm:prSet phldrT="[Texto]"/>
      <dgm:spPr/>
      <dgm:t>
        <a:bodyPr/>
        <a:lstStyle/>
        <a:p>
          <a:endParaRPr lang="es-ES" dirty="0"/>
        </a:p>
      </dgm:t>
    </dgm:pt>
    <dgm:pt modelId="{5FB856BF-3E2C-0D4F-9BFD-2FD6BEC4B2BC}" type="parTrans" cxnId="{81D3900B-2DEA-FB49-A83E-19F4B9F7F664}">
      <dgm:prSet/>
      <dgm:spPr/>
    </dgm:pt>
    <dgm:pt modelId="{5A20B398-6E50-654F-931D-9F7EEA094CEE}" type="sibTrans" cxnId="{81D3900B-2DEA-FB49-A83E-19F4B9F7F664}">
      <dgm:prSet/>
      <dgm:spPr/>
    </dgm:pt>
    <dgm:pt modelId="{46D7AD9E-4CF5-BC48-B2AF-1A5A2C0FA01A}">
      <dgm:prSet phldrT="[Texto]"/>
      <dgm:spPr/>
      <dgm:t>
        <a:bodyPr/>
        <a:lstStyle/>
        <a:p>
          <a:r>
            <a:rPr lang="es-ES" dirty="0"/>
            <a:t>Revisa el legislativo</a:t>
          </a:r>
        </a:p>
      </dgm:t>
    </dgm:pt>
    <dgm:pt modelId="{86DEE8EA-D707-E44B-9844-B1DD63507762}" type="parTrans" cxnId="{AF19A5C6-1D23-1448-91ED-FC393CCA70A0}">
      <dgm:prSet/>
      <dgm:spPr/>
    </dgm:pt>
    <dgm:pt modelId="{D5BE6AF4-FBF4-1049-B4E9-12C469341C73}" type="sibTrans" cxnId="{AF19A5C6-1D23-1448-91ED-FC393CCA70A0}">
      <dgm:prSet/>
      <dgm:spPr/>
    </dgm:pt>
    <dgm:pt modelId="{49F5EE09-223D-B84B-B0F7-6FE090B5A34C}">
      <dgm:prSet phldrT="[Texto]"/>
      <dgm:spPr/>
      <dgm:t>
        <a:bodyPr/>
        <a:lstStyle/>
        <a:p>
          <a:r>
            <a:rPr lang="es-ES" dirty="0"/>
            <a:t>Revisa el Ejecutivo</a:t>
          </a:r>
        </a:p>
      </dgm:t>
    </dgm:pt>
    <dgm:pt modelId="{5770B96D-DCAB-F146-A225-B80A998DFB07}" type="parTrans" cxnId="{3A072B5F-9C82-594D-8F87-34EFBE4B5A95}">
      <dgm:prSet/>
      <dgm:spPr/>
    </dgm:pt>
    <dgm:pt modelId="{074F72F9-18F0-894D-A7D3-606690C1A2AB}" type="sibTrans" cxnId="{3A072B5F-9C82-594D-8F87-34EFBE4B5A95}">
      <dgm:prSet/>
      <dgm:spPr/>
    </dgm:pt>
    <dgm:pt modelId="{E5D43EE5-216B-844A-9E7C-2A22F5A423C6}" type="pres">
      <dgm:prSet presAssocID="{C4EBDFF8-92F8-DB49-A872-FD6801952AC8}" presName="Name0" presStyleCnt="0">
        <dgm:presLayoutVars>
          <dgm:dir/>
          <dgm:animLvl val="lvl"/>
          <dgm:resizeHandles val="exact"/>
        </dgm:presLayoutVars>
      </dgm:prSet>
      <dgm:spPr/>
    </dgm:pt>
    <dgm:pt modelId="{484E2253-5224-5545-AA7D-2FC60B83AAC6}" type="pres">
      <dgm:prSet presAssocID="{94808F7A-1DB7-4541-AD56-7ECDAD2E4F87}" presName="composite" presStyleCnt="0"/>
      <dgm:spPr/>
    </dgm:pt>
    <dgm:pt modelId="{8C5A8166-1BBB-C04A-AE4A-59419C3A0542}" type="pres">
      <dgm:prSet presAssocID="{94808F7A-1DB7-4541-AD56-7ECDAD2E4F8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BCB02D1-7B0F-B140-A0F2-DEE2A1D4D986}" type="pres">
      <dgm:prSet presAssocID="{94808F7A-1DB7-4541-AD56-7ECDAD2E4F87}" presName="desTx" presStyleLbl="alignAccFollowNode1" presStyleIdx="0" presStyleCnt="3">
        <dgm:presLayoutVars>
          <dgm:bulletEnabled val="1"/>
        </dgm:presLayoutVars>
      </dgm:prSet>
      <dgm:spPr/>
    </dgm:pt>
    <dgm:pt modelId="{7156DFBB-E209-754B-BAAD-7A2DCE47392E}" type="pres">
      <dgm:prSet presAssocID="{DDFFE5F5-83EA-514D-96EB-360D18FB58C3}" presName="space" presStyleCnt="0"/>
      <dgm:spPr/>
    </dgm:pt>
    <dgm:pt modelId="{09B3A221-FEC0-7A48-8B34-034AE05792D4}" type="pres">
      <dgm:prSet presAssocID="{62C6C817-E6D9-1642-9AF6-661D9C7EBE89}" presName="composite" presStyleCnt="0"/>
      <dgm:spPr/>
    </dgm:pt>
    <dgm:pt modelId="{30758945-04FE-154B-8A2F-A7DE4558A3FA}" type="pres">
      <dgm:prSet presAssocID="{62C6C817-E6D9-1642-9AF6-661D9C7EBE8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FF2F944-1C75-C746-8974-E9A79C1F882A}" type="pres">
      <dgm:prSet presAssocID="{62C6C817-E6D9-1642-9AF6-661D9C7EBE89}" presName="desTx" presStyleLbl="alignAccFollowNode1" presStyleIdx="1" presStyleCnt="3">
        <dgm:presLayoutVars>
          <dgm:bulletEnabled val="1"/>
        </dgm:presLayoutVars>
      </dgm:prSet>
      <dgm:spPr/>
    </dgm:pt>
    <dgm:pt modelId="{56513E93-08D9-CA41-8D50-FE26EA25DEB7}" type="pres">
      <dgm:prSet presAssocID="{BA2D76DC-F701-1644-A82C-3CC16EFCAF3D}" presName="space" presStyleCnt="0"/>
      <dgm:spPr/>
    </dgm:pt>
    <dgm:pt modelId="{6A523EAE-F7F4-7640-82D2-2AF7C1BFCE95}" type="pres">
      <dgm:prSet presAssocID="{94B16B89-D85E-8B48-A990-5C5ED4177875}" presName="composite" presStyleCnt="0"/>
      <dgm:spPr/>
    </dgm:pt>
    <dgm:pt modelId="{F52795B1-1171-6D4C-BB2D-4CCC5B22626C}" type="pres">
      <dgm:prSet presAssocID="{94B16B89-D85E-8B48-A990-5C5ED417787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9733476-6AA1-A54C-A656-4604862FC6C5}" type="pres">
      <dgm:prSet presAssocID="{94B16B89-D85E-8B48-A990-5C5ED417787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8FF4B03-7FC0-D142-A709-6584B718FAE8}" type="presOf" srcId="{C4EBDFF8-92F8-DB49-A872-FD6801952AC8}" destId="{E5D43EE5-216B-844A-9E7C-2A22F5A423C6}" srcOrd="0" destOrd="0" presId="urn:microsoft.com/office/officeart/2005/8/layout/hList1"/>
    <dgm:cxn modelId="{81D3900B-2DEA-FB49-A83E-19F4B9F7F664}" srcId="{94B16B89-D85E-8B48-A990-5C5ED4177875}" destId="{16AD1016-2D8C-A841-888A-DD2260AB9C4C}" srcOrd="3" destOrd="0" parTransId="{5FB856BF-3E2C-0D4F-9BFD-2FD6BEC4B2BC}" sibTransId="{5A20B398-6E50-654F-931D-9F7EEA094CEE}"/>
    <dgm:cxn modelId="{282D5F21-6C2F-574C-ABD4-7B26641EC23A}" srcId="{C4EBDFF8-92F8-DB49-A872-FD6801952AC8}" destId="{94808F7A-1DB7-4541-AD56-7ECDAD2E4F87}" srcOrd="0" destOrd="0" parTransId="{2C514F09-1F59-4E4E-B3C9-1262B2635F4B}" sibTransId="{DDFFE5F5-83EA-514D-96EB-360D18FB58C3}"/>
    <dgm:cxn modelId="{F406292E-9540-9941-B342-5D086F298CD8}" type="presOf" srcId="{16AD1016-2D8C-A841-888A-DD2260AB9C4C}" destId="{39733476-6AA1-A54C-A656-4604862FC6C5}" srcOrd="0" destOrd="3" presId="urn:microsoft.com/office/officeart/2005/8/layout/hList1"/>
    <dgm:cxn modelId="{3A072B5F-9C82-594D-8F87-34EFBE4B5A95}" srcId="{94B16B89-D85E-8B48-A990-5C5ED4177875}" destId="{49F5EE09-223D-B84B-B0F7-6FE090B5A34C}" srcOrd="1" destOrd="0" parTransId="{5770B96D-DCAB-F146-A225-B80A998DFB07}" sibTransId="{074F72F9-18F0-894D-A7D3-606690C1A2AB}"/>
    <dgm:cxn modelId="{410B1544-C600-E04F-95E3-DAEB9FD0CFB4}" type="presOf" srcId="{94808F7A-1DB7-4541-AD56-7ECDAD2E4F87}" destId="{8C5A8166-1BBB-C04A-AE4A-59419C3A0542}" srcOrd="0" destOrd="0" presId="urn:microsoft.com/office/officeart/2005/8/layout/hList1"/>
    <dgm:cxn modelId="{AD123465-9C31-7340-908B-3253C5CD7842}" srcId="{94B16B89-D85E-8B48-A990-5C5ED4177875}" destId="{6038DBFA-29E6-3B4B-BDDB-7A13C025D788}" srcOrd="2" destOrd="0" parTransId="{38ABEE49-2848-0B43-94FC-FD02C2E85124}" sibTransId="{30854B59-3743-264F-BA47-1CED01A587E0}"/>
    <dgm:cxn modelId="{64EFBB4C-76BC-B144-891B-C40AA681E529}" srcId="{62C6C817-E6D9-1642-9AF6-661D9C7EBE89}" destId="{755D0440-5626-C140-9DB9-ED1E7FA3F986}" srcOrd="0" destOrd="0" parTransId="{F177ABD2-B799-174C-90A2-001EFE10BDFA}" sibTransId="{0E623BAB-B648-FC4A-81F5-E344717ABEEA}"/>
    <dgm:cxn modelId="{EF95386E-CA93-6A48-9B65-1A521E5FD7A9}" srcId="{C4EBDFF8-92F8-DB49-A872-FD6801952AC8}" destId="{94B16B89-D85E-8B48-A990-5C5ED4177875}" srcOrd="2" destOrd="0" parTransId="{6ED858BD-324C-704F-A75D-1AB2300EF784}" sibTransId="{F9915E38-D554-194D-BACB-65F8B1D29634}"/>
    <dgm:cxn modelId="{3A8B0053-F771-684E-A4EF-6666CE591907}" type="presOf" srcId="{755D0440-5626-C140-9DB9-ED1E7FA3F986}" destId="{1FF2F944-1C75-C746-8974-E9A79C1F882A}" srcOrd="0" destOrd="0" presId="urn:microsoft.com/office/officeart/2005/8/layout/hList1"/>
    <dgm:cxn modelId="{C0E33455-D857-8B48-87BA-0B460D23E8C5}" type="presOf" srcId="{F8817484-FBA4-AA48-9E4B-DEF87A651556}" destId="{7BCB02D1-7B0F-B140-A0F2-DEE2A1D4D986}" srcOrd="0" destOrd="0" presId="urn:microsoft.com/office/officeart/2005/8/layout/hList1"/>
    <dgm:cxn modelId="{E57D567B-1BC4-4642-A37F-17A78766325B}" srcId="{C4EBDFF8-92F8-DB49-A872-FD6801952AC8}" destId="{62C6C817-E6D9-1642-9AF6-661D9C7EBE89}" srcOrd="1" destOrd="0" parTransId="{C94FFDA9-855D-1D41-B32E-0ABBB1BE8ACD}" sibTransId="{BA2D76DC-F701-1644-A82C-3CC16EFCAF3D}"/>
    <dgm:cxn modelId="{B6A36A8D-3B98-CD43-9253-3B0FA2218821}" type="presOf" srcId="{46D7AD9E-4CF5-BC48-B2AF-1A5A2C0FA01A}" destId="{39733476-6AA1-A54C-A656-4604862FC6C5}" srcOrd="0" destOrd="0" presId="urn:microsoft.com/office/officeart/2005/8/layout/hList1"/>
    <dgm:cxn modelId="{22B20992-E5E2-4349-810C-D014FBC21A15}" type="presOf" srcId="{49F5EE09-223D-B84B-B0F7-6FE090B5A34C}" destId="{39733476-6AA1-A54C-A656-4604862FC6C5}" srcOrd="0" destOrd="1" presId="urn:microsoft.com/office/officeart/2005/8/layout/hList1"/>
    <dgm:cxn modelId="{C2949BA6-5397-6041-A30E-3D2D736EEF30}" type="presOf" srcId="{6038DBFA-29E6-3B4B-BDDB-7A13C025D788}" destId="{39733476-6AA1-A54C-A656-4604862FC6C5}" srcOrd="0" destOrd="2" presId="urn:microsoft.com/office/officeart/2005/8/layout/hList1"/>
    <dgm:cxn modelId="{0185B5BA-C1EE-7740-9516-8EF118E711C4}" srcId="{94808F7A-1DB7-4541-AD56-7ECDAD2E4F87}" destId="{F8817484-FBA4-AA48-9E4B-DEF87A651556}" srcOrd="0" destOrd="0" parTransId="{988DA0D9-1149-9A42-93C7-8B5D2B328724}" sibTransId="{F3FCC425-3243-6749-9B76-0F368D826896}"/>
    <dgm:cxn modelId="{AF19A5C6-1D23-1448-91ED-FC393CCA70A0}" srcId="{94B16B89-D85E-8B48-A990-5C5ED4177875}" destId="{46D7AD9E-4CF5-BC48-B2AF-1A5A2C0FA01A}" srcOrd="0" destOrd="0" parTransId="{86DEE8EA-D707-E44B-9844-B1DD63507762}" sibTransId="{D5BE6AF4-FBF4-1049-B4E9-12C469341C73}"/>
    <dgm:cxn modelId="{96CEB4F6-F318-5D45-A7B4-A4EC864B28EC}" type="presOf" srcId="{94B16B89-D85E-8B48-A990-5C5ED4177875}" destId="{F52795B1-1171-6D4C-BB2D-4CCC5B22626C}" srcOrd="0" destOrd="0" presId="urn:microsoft.com/office/officeart/2005/8/layout/hList1"/>
    <dgm:cxn modelId="{74C488FD-CD78-0442-9413-0FAE0CE40DF1}" type="presOf" srcId="{62C6C817-E6D9-1642-9AF6-661D9C7EBE89}" destId="{30758945-04FE-154B-8A2F-A7DE4558A3FA}" srcOrd="0" destOrd="0" presId="urn:microsoft.com/office/officeart/2005/8/layout/hList1"/>
    <dgm:cxn modelId="{AA1E8EDC-7197-844C-B09A-5F16E7E25DCC}" type="presParOf" srcId="{E5D43EE5-216B-844A-9E7C-2A22F5A423C6}" destId="{484E2253-5224-5545-AA7D-2FC60B83AAC6}" srcOrd="0" destOrd="0" presId="urn:microsoft.com/office/officeart/2005/8/layout/hList1"/>
    <dgm:cxn modelId="{33F419E6-29FC-3E48-AA3B-7F6477DA251D}" type="presParOf" srcId="{484E2253-5224-5545-AA7D-2FC60B83AAC6}" destId="{8C5A8166-1BBB-C04A-AE4A-59419C3A0542}" srcOrd="0" destOrd="0" presId="urn:microsoft.com/office/officeart/2005/8/layout/hList1"/>
    <dgm:cxn modelId="{9672F5E8-DC2F-FC49-8026-2C44D9B06826}" type="presParOf" srcId="{484E2253-5224-5545-AA7D-2FC60B83AAC6}" destId="{7BCB02D1-7B0F-B140-A0F2-DEE2A1D4D986}" srcOrd="1" destOrd="0" presId="urn:microsoft.com/office/officeart/2005/8/layout/hList1"/>
    <dgm:cxn modelId="{BF02B9C0-A063-BE4B-8C54-0031961C2DF8}" type="presParOf" srcId="{E5D43EE5-216B-844A-9E7C-2A22F5A423C6}" destId="{7156DFBB-E209-754B-BAAD-7A2DCE47392E}" srcOrd="1" destOrd="0" presId="urn:microsoft.com/office/officeart/2005/8/layout/hList1"/>
    <dgm:cxn modelId="{262F0057-FDB7-5E45-A9B1-73A190F3C518}" type="presParOf" srcId="{E5D43EE5-216B-844A-9E7C-2A22F5A423C6}" destId="{09B3A221-FEC0-7A48-8B34-034AE05792D4}" srcOrd="2" destOrd="0" presId="urn:microsoft.com/office/officeart/2005/8/layout/hList1"/>
    <dgm:cxn modelId="{B4F65E60-152D-B24A-8C99-8EB0F50B63F2}" type="presParOf" srcId="{09B3A221-FEC0-7A48-8B34-034AE05792D4}" destId="{30758945-04FE-154B-8A2F-A7DE4558A3FA}" srcOrd="0" destOrd="0" presId="urn:microsoft.com/office/officeart/2005/8/layout/hList1"/>
    <dgm:cxn modelId="{8576A859-B4EC-2949-BD39-24501866D5C5}" type="presParOf" srcId="{09B3A221-FEC0-7A48-8B34-034AE05792D4}" destId="{1FF2F944-1C75-C746-8974-E9A79C1F882A}" srcOrd="1" destOrd="0" presId="urn:microsoft.com/office/officeart/2005/8/layout/hList1"/>
    <dgm:cxn modelId="{EBD37489-F589-C04B-8134-660AD7311C12}" type="presParOf" srcId="{E5D43EE5-216B-844A-9E7C-2A22F5A423C6}" destId="{56513E93-08D9-CA41-8D50-FE26EA25DEB7}" srcOrd="3" destOrd="0" presId="urn:microsoft.com/office/officeart/2005/8/layout/hList1"/>
    <dgm:cxn modelId="{9EE8D017-4C73-484C-8D69-E1AB93A0BFDD}" type="presParOf" srcId="{E5D43EE5-216B-844A-9E7C-2A22F5A423C6}" destId="{6A523EAE-F7F4-7640-82D2-2AF7C1BFCE95}" srcOrd="4" destOrd="0" presId="urn:microsoft.com/office/officeart/2005/8/layout/hList1"/>
    <dgm:cxn modelId="{CD2E9BBA-D7B6-D44B-BF16-63A1DAA833A2}" type="presParOf" srcId="{6A523EAE-F7F4-7640-82D2-2AF7C1BFCE95}" destId="{F52795B1-1171-6D4C-BB2D-4CCC5B22626C}" srcOrd="0" destOrd="0" presId="urn:microsoft.com/office/officeart/2005/8/layout/hList1"/>
    <dgm:cxn modelId="{B7861BAE-B6D2-8A4C-B7BC-FDE461F01403}" type="presParOf" srcId="{6A523EAE-F7F4-7640-82D2-2AF7C1BFCE95}" destId="{39733476-6AA1-A54C-A656-4604862FC6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B727B-782B-1740-B976-BE99CB5DE2AE}">
      <dsp:nvSpPr>
        <dsp:cNvPr id="0" name=""/>
        <dsp:cNvSpPr/>
      </dsp:nvSpPr>
      <dsp:spPr>
        <a:xfrm>
          <a:off x="3672512" y="3240575"/>
          <a:ext cx="708411" cy="269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205" y="0"/>
              </a:lnTo>
              <a:lnTo>
                <a:pt x="354205" y="2699740"/>
              </a:lnTo>
              <a:lnTo>
                <a:pt x="708411" y="26997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3956939" y="4520666"/>
        <a:ext cx="139556" cy="139556"/>
      </dsp:txXfrm>
    </dsp:sp>
    <dsp:sp modelId="{8BEA4DA4-BE9F-074E-BCFC-95EBA9DCF5F5}">
      <dsp:nvSpPr>
        <dsp:cNvPr id="0" name=""/>
        <dsp:cNvSpPr/>
      </dsp:nvSpPr>
      <dsp:spPr>
        <a:xfrm>
          <a:off x="3672512" y="3240575"/>
          <a:ext cx="708411" cy="1349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205" y="0"/>
              </a:lnTo>
              <a:lnTo>
                <a:pt x="354205" y="1349870"/>
              </a:lnTo>
              <a:lnTo>
                <a:pt x="708411" y="13498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988606" y="3877398"/>
        <a:ext cx="76223" cy="76223"/>
      </dsp:txXfrm>
    </dsp:sp>
    <dsp:sp modelId="{619768DE-09F7-41D3-948C-4900F66D58E6}">
      <dsp:nvSpPr>
        <dsp:cNvPr id="0" name=""/>
        <dsp:cNvSpPr/>
      </dsp:nvSpPr>
      <dsp:spPr>
        <a:xfrm>
          <a:off x="3672512" y="3194855"/>
          <a:ext cx="708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841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009007" y="3222864"/>
        <a:ext cx="35420" cy="35420"/>
      </dsp:txXfrm>
    </dsp:sp>
    <dsp:sp modelId="{E580BC65-0623-401B-9A1B-C9A75546C3BD}">
      <dsp:nvSpPr>
        <dsp:cNvPr id="0" name=""/>
        <dsp:cNvSpPr/>
      </dsp:nvSpPr>
      <dsp:spPr>
        <a:xfrm>
          <a:off x="3672512" y="1890704"/>
          <a:ext cx="708411" cy="1349870"/>
        </a:xfrm>
        <a:custGeom>
          <a:avLst/>
          <a:gdLst/>
          <a:ahLst/>
          <a:cxnLst/>
          <a:rect l="0" t="0" r="0" b="0"/>
          <a:pathLst>
            <a:path>
              <a:moveTo>
                <a:pt x="0" y="1349870"/>
              </a:moveTo>
              <a:lnTo>
                <a:pt x="354205" y="1349870"/>
              </a:lnTo>
              <a:lnTo>
                <a:pt x="354205" y="0"/>
              </a:lnTo>
              <a:lnTo>
                <a:pt x="70841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988606" y="2527528"/>
        <a:ext cx="76223" cy="76223"/>
      </dsp:txXfrm>
    </dsp:sp>
    <dsp:sp modelId="{8D895480-B102-4FB6-AC56-575B1948353D}">
      <dsp:nvSpPr>
        <dsp:cNvPr id="0" name=""/>
        <dsp:cNvSpPr/>
      </dsp:nvSpPr>
      <dsp:spPr>
        <a:xfrm>
          <a:off x="3672512" y="540834"/>
          <a:ext cx="708411" cy="2699740"/>
        </a:xfrm>
        <a:custGeom>
          <a:avLst/>
          <a:gdLst/>
          <a:ahLst/>
          <a:cxnLst/>
          <a:rect l="0" t="0" r="0" b="0"/>
          <a:pathLst>
            <a:path>
              <a:moveTo>
                <a:pt x="0" y="2699740"/>
              </a:moveTo>
              <a:lnTo>
                <a:pt x="354205" y="2699740"/>
              </a:lnTo>
              <a:lnTo>
                <a:pt x="354205" y="0"/>
              </a:lnTo>
              <a:lnTo>
                <a:pt x="70841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000" kern="1200"/>
        </a:p>
      </dsp:txBody>
      <dsp:txXfrm>
        <a:off x="3956939" y="1820926"/>
        <a:ext cx="139556" cy="139556"/>
      </dsp:txXfrm>
    </dsp:sp>
    <dsp:sp modelId="{F137B0D6-702B-4B95-873D-1FB5E2803C54}">
      <dsp:nvSpPr>
        <dsp:cNvPr id="0" name=""/>
        <dsp:cNvSpPr/>
      </dsp:nvSpPr>
      <dsp:spPr>
        <a:xfrm rot="16200000">
          <a:off x="290731" y="2700626"/>
          <a:ext cx="5683664" cy="10798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6300" kern="1200" dirty="0"/>
            <a:t>TEMAS A TRATAR</a:t>
          </a:r>
        </a:p>
      </dsp:txBody>
      <dsp:txXfrm>
        <a:off x="290731" y="2700626"/>
        <a:ext cx="5683664" cy="1079896"/>
      </dsp:txXfrm>
    </dsp:sp>
    <dsp:sp modelId="{5095D255-9FEA-4B41-BF2A-E134190DB492}">
      <dsp:nvSpPr>
        <dsp:cNvPr id="0" name=""/>
        <dsp:cNvSpPr/>
      </dsp:nvSpPr>
      <dsp:spPr>
        <a:xfrm>
          <a:off x="4380924" y="886"/>
          <a:ext cx="3542059" cy="10798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700" kern="1200" dirty="0"/>
            <a:t>Planificación</a:t>
          </a:r>
        </a:p>
      </dsp:txBody>
      <dsp:txXfrm>
        <a:off x="4380924" y="886"/>
        <a:ext cx="3542059" cy="1079896"/>
      </dsp:txXfrm>
    </dsp:sp>
    <dsp:sp modelId="{716151B4-4363-4D84-851C-69B84FC13ED2}">
      <dsp:nvSpPr>
        <dsp:cNvPr id="0" name=""/>
        <dsp:cNvSpPr/>
      </dsp:nvSpPr>
      <dsp:spPr>
        <a:xfrm>
          <a:off x="4380924" y="1350756"/>
          <a:ext cx="3542059" cy="10798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700" kern="1200" dirty="0"/>
            <a:t>Presupuestos Participativos</a:t>
          </a:r>
        </a:p>
      </dsp:txBody>
      <dsp:txXfrm>
        <a:off x="4380924" y="1350756"/>
        <a:ext cx="3542059" cy="1079896"/>
      </dsp:txXfrm>
    </dsp:sp>
    <dsp:sp modelId="{9DB76A44-625A-4184-BFB3-75595456BB80}">
      <dsp:nvSpPr>
        <dsp:cNvPr id="0" name=""/>
        <dsp:cNvSpPr/>
      </dsp:nvSpPr>
      <dsp:spPr>
        <a:xfrm>
          <a:off x="4380924" y="2700626"/>
          <a:ext cx="3542059" cy="10798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700" kern="1200" dirty="0"/>
            <a:t>POA parroquial</a:t>
          </a:r>
        </a:p>
      </dsp:txBody>
      <dsp:txXfrm>
        <a:off x="4380924" y="2700626"/>
        <a:ext cx="3542059" cy="1079896"/>
      </dsp:txXfrm>
    </dsp:sp>
    <dsp:sp modelId="{484F5CC4-49BC-1547-B33E-3871E9A5A029}">
      <dsp:nvSpPr>
        <dsp:cNvPr id="0" name=""/>
        <dsp:cNvSpPr/>
      </dsp:nvSpPr>
      <dsp:spPr>
        <a:xfrm>
          <a:off x="4380924" y="4050497"/>
          <a:ext cx="3542059" cy="10798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700" kern="1200" dirty="0"/>
            <a:t>Presupuesto</a:t>
          </a:r>
        </a:p>
      </dsp:txBody>
      <dsp:txXfrm>
        <a:off x="4380924" y="4050497"/>
        <a:ext cx="3542059" cy="1079896"/>
      </dsp:txXfrm>
    </dsp:sp>
    <dsp:sp modelId="{2937CF54-70B8-784F-8C86-F7407D68B0B7}">
      <dsp:nvSpPr>
        <dsp:cNvPr id="0" name=""/>
        <dsp:cNvSpPr/>
      </dsp:nvSpPr>
      <dsp:spPr>
        <a:xfrm>
          <a:off x="4380924" y="5400367"/>
          <a:ext cx="3542059" cy="10798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700" kern="1200" dirty="0"/>
            <a:t>Reformas Prersupuestarias</a:t>
          </a:r>
        </a:p>
      </dsp:txBody>
      <dsp:txXfrm>
        <a:off x="4380924" y="5400367"/>
        <a:ext cx="3542059" cy="1079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8A64A-A29A-43B9-AC82-8A5FEF18B508}">
      <dsp:nvSpPr>
        <dsp:cNvPr id="0" name=""/>
        <dsp:cNvSpPr/>
      </dsp:nvSpPr>
      <dsp:spPr>
        <a:xfrm>
          <a:off x="942869" y="-37188"/>
          <a:ext cx="6014708" cy="6014708"/>
        </a:xfrm>
        <a:prstGeom prst="circularArrow">
          <a:avLst>
            <a:gd name="adj1" fmla="val 5544"/>
            <a:gd name="adj2" fmla="val 330680"/>
            <a:gd name="adj3" fmla="val 14505356"/>
            <a:gd name="adj4" fmla="val 1695619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EF7576-DFA8-4457-8DB3-807FE97F7F90}">
      <dsp:nvSpPr>
        <dsp:cNvPr id="0" name=""/>
        <dsp:cNvSpPr/>
      </dsp:nvSpPr>
      <dsp:spPr>
        <a:xfrm>
          <a:off x="3007030" y="3381"/>
          <a:ext cx="1886386" cy="9431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Planificación</a:t>
          </a:r>
        </a:p>
      </dsp:txBody>
      <dsp:txXfrm>
        <a:off x="3053073" y="49424"/>
        <a:ext cx="1794300" cy="851107"/>
      </dsp:txXfrm>
    </dsp:sp>
    <dsp:sp modelId="{6D13B9D6-5FED-4F92-984A-78D5A27FD18E}">
      <dsp:nvSpPr>
        <dsp:cNvPr id="0" name=""/>
        <dsp:cNvSpPr/>
      </dsp:nvSpPr>
      <dsp:spPr>
        <a:xfrm>
          <a:off x="5012356" y="969094"/>
          <a:ext cx="1886386" cy="9431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Presupuesto</a:t>
          </a:r>
        </a:p>
      </dsp:txBody>
      <dsp:txXfrm>
        <a:off x="5058399" y="1015137"/>
        <a:ext cx="1794300" cy="851107"/>
      </dsp:txXfrm>
    </dsp:sp>
    <dsp:sp modelId="{DAD0CE5D-E7DA-4E92-91BF-2D736FB3CE3A}">
      <dsp:nvSpPr>
        <dsp:cNvPr id="0" name=""/>
        <dsp:cNvSpPr/>
      </dsp:nvSpPr>
      <dsp:spPr>
        <a:xfrm>
          <a:off x="5507630" y="3139034"/>
          <a:ext cx="1886386" cy="9431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Programas y proyectos ordenamos en el POA</a:t>
          </a:r>
        </a:p>
      </dsp:txBody>
      <dsp:txXfrm>
        <a:off x="5553673" y="3185077"/>
        <a:ext cx="1794300" cy="851107"/>
      </dsp:txXfrm>
    </dsp:sp>
    <dsp:sp modelId="{ABA3FED3-3520-44CE-BF10-74D4FABA3370}">
      <dsp:nvSpPr>
        <dsp:cNvPr id="0" name=""/>
        <dsp:cNvSpPr/>
      </dsp:nvSpPr>
      <dsp:spPr>
        <a:xfrm>
          <a:off x="4119902" y="4879190"/>
          <a:ext cx="1886386" cy="9431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Gestión operativa y técnica, ejecución de actividades</a:t>
          </a:r>
        </a:p>
      </dsp:txBody>
      <dsp:txXfrm>
        <a:off x="4165945" y="4925233"/>
        <a:ext cx="1794300" cy="851107"/>
      </dsp:txXfrm>
    </dsp:sp>
    <dsp:sp modelId="{DB406B7C-97E7-4D0A-956F-B3FF63DFA9B0}">
      <dsp:nvSpPr>
        <dsp:cNvPr id="0" name=""/>
        <dsp:cNvSpPr/>
      </dsp:nvSpPr>
      <dsp:spPr>
        <a:xfrm>
          <a:off x="1894158" y="4879190"/>
          <a:ext cx="1886386" cy="94319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Seguimiento y reformas</a:t>
          </a:r>
        </a:p>
      </dsp:txBody>
      <dsp:txXfrm>
        <a:off x="1940201" y="4925233"/>
        <a:ext cx="1794300" cy="851107"/>
      </dsp:txXfrm>
    </dsp:sp>
    <dsp:sp modelId="{4B23F7B1-DB55-4A01-AB9E-694BEFAB98DB}">
      <dsp:nvSpPr>
        <dsp:cNvPr id="0" name=""/>
        <dsp:cNvSpPr/>
      </dsp:nvSpPr>
      <dsp:spPr>
        <a:xfrm>
          <a:off x="506430" y="3139034"/>
          <a:ext cx="1886386" cy="9431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Evaluación anual</a:t>
          </a:r>
        </a:p>
      </dsp:txBody>
      <dsp:txXfrm>
        <a:off x="552473" y="3185077"/>
        <a:ext cx="1794300" cy="851107"/>
      </dsp:txXfrm>
    </dsp:sp>
    <dsp:sp modelId="{E8BB81B8-8BB0-48EF-A525-BC25FC2B9BFB}">
      <dsp:nvSpPr>
        <dsp:cNvPr id="0" name=""/>
        <dsp:cNvSpPr/>
      </dsp:nvSpPr>
      <dsp:spPr>
        <a:xfrm>
          <a:off x="1001704" y="969094"/>
          <a:ext cx="1886386" cy="9431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Rendición de cuentas</a:t>
          </a:r>
        </a:p>
      </dsp:txBody>
      <dsp:txXfrm>
        <a:off x="1047747" y="1015137"/>
        <a:ext cx="1794300" cy="851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90D5B-DC06-5841-8B22-B0604EBF7BF9}">
      <dsp:nvSpPr>
        <dsp:cNvPr id="0" name=""/>
        <dsp:cNvSpPr/>
      </dsp:nvSpPr>
      <dsp:spPr>
        <a:xfrm>
          <a:off x="6853" y="1663021"/>
          <a:ext cx="2362398" cy="1948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Objetivos y metas, matriz de proyectos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Determina la estructura del GAD técnica administrativa</a:t>
          </a:r>
        </a:p>
      </dsp:txBody>
      <dsp:txXfrm>
        <a:off x="51693" y="1707861"/>
        <a:ext cx="2272718" cy="1441272"/>
      </dsp:txXfrm>
    </dsp:sp>
    <dsp:sp modelId="{C64005E7-0B93-5349-9495-D2A95B73FD72}">
      <dsp:nvSpPr>
        <dsp:cNvPr id="0" name=""/>
        <dsp:cNvSpPr/>
      </dsp:nvSpPr>
      <dsp:spPr>
        <a:xfrm>
          <a:off x="1317671" y="2066795"/>
          <a:ext cx="2694359" cy="2694359"/>
        </a:xfrm>
        <a:prstGeom prst="leftCircularArrow">
          <a:avLst>
            <a:gd name="adj1" fmla="val 3483"/>
            <a:gd name="adj2" fmla="val 431935"/>
            <a:gd name="adj3" fmla="val 2207445"/>
            <a:gd name="adj4" fmla="val 9024489"/>
            <a:gd name="adj5" fmla="val 40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48865-85D4-DD48-8F1A-A489BF45ABAC}">
      <dsp:nvSpPr>
        <dsp:cNvPr id="0" name=""/>
        <dsp:cNvSpPr/>
      </dsp:nvSpPr>
      <dsp:spPr>
        <a:xfrm>
          <a:off x="531830" y="3193973"/>
          <a:ext cx="2099909" cy="83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PDOT</a:t>
          </a:r>
        </a:p>
      </dsp:txBody>
      <dsp:txXfrm>
        <a:off x="556288" y="3218431"/>
        <a:ext cx="2050993" cy="786148"/>
      </dsp:txXfrm>
    </dsp:sp>
    <dsp:sp modelId="{3D336862-2E00-B440-B7B7-5F3F9B04C290}">
      <dsp:nvSpPr>
        <dsp:cNvPr id="0" name=""/>
        <dsp:cNvSpPr/>
      </dsp:nvSpPr>
      <dsp:spPr>
        <a:xfrm>
          <a:off x="3078570" y="1663021"/>
          <a:ext cx="2362398" cy="1948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Seguimientos trimestrales Proyectos y metas SIGAD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Que, porqué se cumplió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Qué y porque no se cumplió</a:t>
          </a:r>
        </a:p>
      </dsp:txBody>
      <dsp:txXfrm>
        <a:off x="3123410" y="2125393"/>
        <a:ext cx="2272718" cy="1441272"/>
      </dsp:txXfrm>
    </dsp:sp>
    <dsp:sp modelId="{853A3D8E-072F-F041-B9A5-45A458203604}">
      <dsp:nvSpPr>
        <dsp:cNvPr id="0" name=""/>
        <dsp:cNvSpPr/>
      </dsp:nvSpPr>
      <dsp:spPr>
        <a:xfrm>
          <a:off x="4369702" y="436973"/>
          <a:ext cx="2996221" cy="2996221"/>
        </a:xfrm>
        <a:prstGeom prst="circularArrow">
          <a:avLst>
            <a:gd name="adj1" fmla="val 3132"/>
            <a:gd name="adj2" fmla="val 385199"/>
            <a:gd name="adj3" fmla="val 19439291"/>
            <a:gd name="adj4" fmla="val 12575511"/>
            <a:gd name="adj5" fmla="val 365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0CDAB-6D4D-BC4F-B784-F587783BE723}">
      <dsp:nvSpPr>
        <dsp:cNvPr id="0" name=""/>
        <dsp:cNvSpPr/>
      </dsp:nvSpPr>
      <dsp:spPr>
        <a:xfrm>
          <a:off x="3603548" y="1245488"/>
          <a:ext cx="2099909" cy="83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Evaluación anual POA 2025</a:t>
          </a:r>
        </a:p>
      </dsp:txBody>
      <dsp:txXfrm>
        <a:off x="3628006" y="1269946"/>
        <a:ext cx="2050993" cy="786148"/>
      </dsp:txXfrm>
    </dsp:sp>
    <dsp:sp modelId="{B704D02E-D2DA-804C-A15B-4F4E08F744A8}">
      <dsp:nvSpPr>
        <dsp:cNvPr id="0" name=""/>
        <dsp:cNvSpPr/>
      </dsp:nvSpPr>
      <dsp:spPr>
        <a:xfrm>
          <a:off x="6150288" y="1663021"/>
          <a:ext cx="2362398" cy="1948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Proceso de rendición de Cuentas, Aportes ciudadanos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Asambleas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Metodologías participativas</a:t>
          </a:r>
        </a:p>
      </dsp:txBody>
      <dsp:txXfrm>
        <a:off x="6195128" y="1707861"/>
        <a:ext cx="2272718" cy="1441272"/>
      </dsp:txXfrm>
    </dsp:sp>
    <dsp:sp modelId="{8C587BDC-E2F3-F440-A6AB-37CA092E5618}">
      <dsp:nvSpPr>
        <dsp:cNvPr id="0" name=""/>
        <dsp:cNvSpPr/>
      </dsp:nvSpPr>
      <dsp:spPr>
        <a:xfrm>
          <a:off x="7461106" y="2066795"/>
          <a:ext cx="2694359" cy="2694359"/>
        </a:xfrm>
        <a:prstGeom prst="leftCircularArrow">
          <a:avLst>
            <a:gd name="adj1" fmla="val 3483"/>
            <a:gd name="adj2" fmla="val 431935"/>
            <a:gd name="adj3" fmla="val 2207445"/>
            <a:gd name="adj4" fmla="val 9024489"/>
            <a:gd name="adj5" fmla="val 40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CE354-8EC2-4743-937D-FC285282B1F7}">
      <dsp:nvSpPr>
        <dsp:cNvPr id="0" name=""/>
        <dsp:cNvSpPr/>
      </dsp:nvSpPr>
      <dsp:spPr>
        <a:xfrm>
          <a:off x="6675265" y="3193973"/>
          <a:ext cx="2099909" cy="83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Proceso Participativo</a:t>
          </a:r>
        </a:p>
      </dsp:txBody>
      <dsp:txXfrm>
        <a:off x="6699723" y="3218431"/>
        <a:ext cx="2050993" cy="786148"/>
      </dsp:txXfrm>
    </dsp:sp>
    <dsp:sp modelId="{D91808A0-6C96-3A4D-BD14-AF1473A62DA0}">
      <dsp:nvSpPr>
        <dsp:cNvPr id="0" name=""/>
        <dsp:cNvSpPr/>
      </dsp:nvSpPr>
      <dsp:spPr>
        <a:xfrm>
          <a:off x="9222005" y="1663021"/>
          <a:ext cx="2362398" cy="1948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Plan operativo Anual consolidado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Orden presupuestario y temporal de la ejecución de los proyectos y actividades</a:t>
          </a:r>
        </a:p>
      </dsp:txBody>
      <dsp:txXfrm>
        <a:off x="9266845" y="2125393"/>
        <a:ext cx="2272718" cy="1441272"/>
      </dsp:txXfrm>
    </dsp:sp>
    <dsp:sp modelId="{3F6CF167-F00D-C348-BD67-FA8B5605C289}">
      <dsp:nvSpPr>
        <dsp:cNvPr id="0" name=""/>
        <dsp:cNvSpPr/>
      </dsp:nvSpPr>
      <dsp:spPr>
        <a:xfrm>
          <a:off x="9746983" y="1245488"/>
          <a:ext cx="2099909" cy="835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Elaboración de la propuesta</a:t>
          </a:r>
        </a:p>
      </dsp:txBody>
      <dsp:txXfrm>
        <a:off x="9771441" y="1269946"/>
        <a:ext cx="2050993" cy="786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C41DE-2639-F943-A0C4-54013F338770}">
      <dsp:nvSpPr>
        <dsp:cNvPr id="0" name=""/>
        <dsp:cNvSpPr/>
      </dsp:nvSpPr>
      <dsp:spPr>
        <a:xfrm>
          <a:off x="4166557" y="752423"/>
          <a:ext cx="576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73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4439743" y="795104"/>
        <a:ext cx="30366" cy="6079"/>
      </dsp:txXfrm>
    </dsp:sp>
    <dsp:sp modelId="{79083CA2-AA03-4047-867C-E4252D59265E}">
      <dsp:nvSpPr>
        <dsp:cNvPr id="0" name=""/>
        <dsp:cNvSpPr/>
      </dsp:nvSpPr>
      <dsp:spPr>
        <a:xfrm>
          <a:off x="1527751" y="5961"/>
          <a:ext cx="2640606" cy="15843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Revisión de los informes de seguimientos trimestrales disponibles</a:t>
          </a:r>
        </a:p>
      </dsp:txBody>
      <dsp:txXfrm>
        <a:off x="1527751" y="5961"/>
        <a:ext cx="2640606" cy="1584363"/>
      </dsp:txXfrm>
    </dsp:sp>
    <dsp:sp modelId="{340ABA29-8831-7041-ACF9-EC36EE770AC2}">
      <dsp:nvSpPr>
        <dsp:cNvPr id="0" name=""/>
        <dsp:cNvSpPr/>
      </dsp:nvSpPr>
      <dsp:spPr>
        <a:xfrm>
          <a:off x="7414503" y="752423"/>
          <a:ext cx="576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739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7687689" y="795104"/>
        <a:ext cx="30366" cy="6079"/>
      </dsp:txXfrm>
    </dsp:sp>
    <dsp:sp modelId="{2F9F6D8B-9FF7-4E48-833E-5D8A6F4445BC}">
      <dsp:nvSpPr>
        <dsp:cNvPr id="0" name=""/>
        <dsp:cNvSpPr/>
      </dsp:nvSpPr>
      <dsp:spPr>
        <a:xfrm>
          <a:off x="4775696" y="5961"/>
          <a:ext cx="2640606" cy="15843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Análisis de los proyectos ejecutados, cuáles fueron las dificultades y las condiciones para el éxito</a:t>
          </a:r>
        </a:p>
      </dsp:txBody>
      <dsp:txXfrm>
        <a:off x="4775696" y="5961"/>
        <a:ext cx="2640606" cy="1584363"/>
      </dsp:txXfrm>
    </dsp:sp>
    <dsp:sp modelId="{3EA8EAB6-0ED1-CF41-ACB9-5608A2CB3E04}">
      <dsp:nvSpPr>
        <dsp:cNvPr id="0" name=""/>
        <dsp:cNvSpPr/>
      </dsp:nvSpPr>
      <dsp:spPr>
        <a:xfrm>
          <a:off x="2848054" y="1588525"/>
          <a:ext cx="6495891" cy="576739"/>
        </a:xfrm>
        <a:custGeom>
          <a:avLst/>
          <a:gdLst/>
          <a:ahLst/>
          <a:cxnLst/>
          <a:rect l="0" t="0" r="0" b="0"/>
          <a:pathLst>
            <a:path>
              <a:moveTo>
                <a:pt x="6495891" y="0"/>
              </a:moveTo>
              <a:lnTo>
                <a:pt x="6495891" y="305469"/>
              </a:lnTo>
              <a:lnTo>
                <a:pt x="0" y="305469"/>
              </a:lnTo>
              <a:lnTo>
                <a:pt x="0" y="576739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932894" y="1873855"/>
        <a:ext cx="326211" cy="6079"/>
      </dsp:txXfrm>
    </dsp:sp>
    <dsp:sp modelId="{3A572F68-265A-464F-9C43-CC3793FB1CE7}">
      <dsp:nvSpPr>
        <dsp:cNvPr id="0" name=""/>
        <dsp:cNvSpPr/>
      </dsp:nvSpPr>
      <dsp:spPr>
        <a:xfrm>
          <a:off x="8023642" y="5961"/>
          <a:ext cx="2640606" cy="15843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Análisis de la ejecución presupuestaria</a:t>
          </a:r>
        </a:p>
      </dsp:txBody>
      <dsp:txXfrm>
        <a:off x="8023642" y="5961"/>
        <a:ext cx="2640606" cy="1584363"/>
      </dsp:txXfrm>
    </dsp:sp>
    <dsp:sp modelId="{A769D90B-EA43-0049-8DFE-F1207845EEF9}">
      <dsp:nvSpPr>
        <dsp:cNvPr id="0" name=""/>
        <dsp:cNvSpPr/>
      </dsp:nvSpPr>
      <dsp:spPr>
        <a:xfrm>
          <a:off x="4166557" y="2944127"/>
          <a:ext cx="576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73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4439743" y="2986807"/>
        <a:ext cx="30366" cy="6079"/>
      </dsp:txXfrm>
    </dsp:sp>
    <dsp:sp modelId="{A8896450-F65F-D544-BBFF-78601B21827D}">
      <dsp:nvSpPr>
        <dsp:cNvPr id="0" name=""/>
        <dsp:cNvSpPr/>
      </dsp:nvSpPr>
      <dsp:spPr>
        <a:xfrm>
          <a:off x="1527751" y="2197665"/>
          <a:ext cx="2640606" cy="15843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Análisis de los proyectos que no se ejecutaron, qué condiciones se presentaron para no ejecutarlos, que pasó con la ciudadanía, ¿el Proyecto pasa al siguiente año fiscal?</a:t>
          </a:r>
        </a:p>
      </dsp:txBody>
      <dsp:txXfrm>
        <a:off x="1527751" y="2197665"/>
        <a:ext cx="2640606" cy="1584363"/>
      </dsp:txXfrm>
    </dsp:sp>
    <dsp:sp modelId="{4CE3711F-DC80-C046-AA1B-1C546DF2A881}">
      <dsp:nvSpPr>
        <dsp:cNvPr id="0" name=""/>
        <dsp:cNvSpPr/>
      </dsp:nvSpPr>
      <dsp:spPr>
        <a:xfrm>
          <a:off x="7414503" y="2944127"/>
          <a:ext cx="5767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739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7687689" y="2986807"/>
        <a:ext cx="30366" cy="6079"/>
      </dsp:txXfrm>
    </dsp:sp>
    <dsp:sp modelId="{B4998F9D-A270-BF40-84F4-C3906E99FAAA}">
      <dsp:nvSpPr>
        <dsp:cNvPr id="0" name=""/>
        <dsp:cNvSpPr/>
      </dsp:nvSpPr>
      <dsp:spPr>
        <a:xfrm>
          <a:off x="4775696" y="2197665"/>
          <a:ext cx="2640606" cy="15843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Revisión de la matriz de proyectos del PDOT Parroquial, análisis de los compromisos pendientes.</a:t>
          </a:r>
        </a:p>
      </dsp:txBody>
      <dsp:txXfrm>
        <a:off x="4775696" y="2197665"/>
        <a:ext cx="2640606" cy="1584363"/>
      </dsp:txXfrm>
    </dsp:sp>
    <dsp:sp modelId="{778CA1EF-03A8-45FA-BEA2-4AB7524AE77F}">
      <dsp:nvSpPr>
        <dsp:cNvPr id="0" name=""/>
        <dsp:cNvSpPr/>
      </dsp:nvSpPr>
      <dsp:spPr>
        <a:xfrm>
          <a:off x="2848054" y="3780228"/>
          <a:ext cx="6495891" cy="576739"/>
        </a:xfrm>
        <a:custGeom>
          <a:avLst/>
          <a:gdLst/>
          <a:ahLst/>
          <a:cxnLst/>
          <a:rect l="0" t="0" r="0" b="0"/>
          <a:pathLst>
            <a:path>
              <a:moveTo>
                <a:pt x="6495891" y="0"/>
              </a:moveTo>
              <a:lnTo>
                <a:pt x="6495891" y="305469"/>
              </a:lnTo>
              <a:lnTo>
                <a:pt x="0" y="305469"/>
              </a:lnTo>
              <a:lnTo>
                <a:pt x="0" y="57673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S" sz="600" kern="1200"/>
        </a:p>
      </dsp:txBody>
      <dsp:txXfrm>
        <a:off x="5932894" y="4065558"/>
        <a:ext cx="326211" cy="6079"/>
      </dsp:txXfrm>
    </dsp:sp>
    <dsp:sp modelId="{12B0A17F-4759-4915-94CE-392809818932}">
      <dsp:nvSpPr>
        <dsp:cNvPr id="0" name=""/>
        <dsp:cNvSpPr/>
      </dsp:nvSpPr>
      <dsp:spPr>
        <a:xfrm>
          <a:off x="8023642" y="2197665"/>
          <a:ext cx="2640606" cy="15843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Incorporación de los aportes ciudadanos dados en el proceso de rendición de cuentas</a:t>
          </a:r>
          <a:endParaRPr lang="es-ES" sz="1600" kern="1200" dirty="0"/>
        </a:p>
      </dsp:txBody>
      <dsp:txXfrm>
        <a:off x="8023642" y="2197665"/>
        <a:ext cx="2640606" cy="1584363"/>
      </dsp:txXfrm>
    </dsp:sp>
    <dsp:sp modelId="{2F1F3E9D-10C3-0048-9950-8AC306C5390E}">
      <dsp:nvSpPr>
        <dsp:cNvPr id="0" name=""/>
        <dsp:cNvSpPr/>
      </dsp:nvSpPr>
      <dsp:spPr>
        <a:xfrm>
          <a:off x="1527751" y="4389368"/>
          <a:ext cx="2640606" cy="15843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Elaboración de una propuesta preliminar con los recursos previstos para el 2025</a:t>
          </a:r>
        </a:p>
      </dsp:txBody>
      <dsp:txXfrm>
        <a:off x="1527751" y="4389368"/>
        <a:ext cx="2640606" cy="15843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478F2-AFA6-492D-B908-DED36DBCB061}">
      <dsp:nvSpPr>
        <dsp:cNvPr id="0" name=""/>
        <dsp:cNvSpPr/>
      </dsp:nvSpPr>
      <dsp:spPr>
        <a:xfrm>
          <a:off x="6003438" y="5428687"/>
          <a:ext cx="652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313541" y="5458086"/>
        <a:ext cx="32642" cy="32642"/>
      </dsp:txXfrm>
    </dsp:sp>
    <dsp:sp modelId="{7E882F22-2F95-40F0-94A5-1CBFAB787AE9}">
      <dsp:nvSpPr>
        <dsp:cNvPr id="0" name=""/>
        <dsp:cNvSpPr/>
      </dsp:nvSpPr>
      <dsp:spPr>
        <a:xfrm>
          <a:off x="2086337" y="2986411"/>
          <a:ext cx="652850" cy="248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425" y="0"/>
              </a:lnTo>
              <a:lnTo>
                <a:pt x="326425" y="2487995"/>
              </a:lnTo>
              <a:lnTo>
                <a:pt x="652850" y="24879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2348457" y="4166103"/>
        <a:ext cx="128611" cy="128611"/>
      </dsp:txXfrm>
    </dsp:sp>
    <dsp:sp modelId="{0C9A59C9-6600-4164-90B9-C3EF6EB7A06A}">
      <dsp:nvSpPr>
        <dsp:cNvPr id="0" name=""/>
        <dsp:cNvSpPr/>
      </dsp:nvSpPr>
      <dsp:spPr>
        <a:xfrm>
          <a:off x="6003438" y="4184689"/>
          <a:ext cx="652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313541" y="4214088"/>
        <a:ext cx="32642" cy="32642"/>
      </dsp:txXfrm>
    </dsp:sp>
    <dsp:sp modelId="{A77F23E1-8513-4DF3-924F-6F6A818B6702}">
      <dsp:nvSpPr>
        <dsp:cNvPr id="0" name=""/>
        <dsp:cNvSpPr/>
      </dsp:nvSpPr>
      <dsp:spPr>
        <a:xfrm>
          <a:off x="2086337" y="2986411"/>
          <a:ext cx="652850" cy="1243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425" y="0"/>
              </a:lnTo>
              <a:lnTo>
                <a:pt x="326425" y="1243997"/>
              </a:lnTo>
              <a:lnTo>
                <a:pt x="652850" y="124399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377640" y="3573287"/>
        <a:ext cx="70244" cy="70244"/>
      </dsp:txXfrm>
    </dsp:sp>
    <dsp:sp modelId="{25CF72DC-00A1-4D80-AB70-67926BBC143B}">
      <dsp:nvSpPr>
        <dsp:cNvPr id="0" name=""/>
        <dsp:cNvSpPr/>
      </dsp:nvSpPr>
      <dsp:spPr>
        <a:xfrm>
          <a:off x="6003438" y="2364412"/>
          <a:ext cx="652850" cy="621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425" y="0"/>
              </a:lnTo>
              <a:lnTo>
                <a:pt x="326425" y="621998"/>
              </a:lnTo>
              <a:lnTo>
                <a:pt x="652850" y="6219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307320" y="2652869"/>
        <a:ext cx="45085" cy="45085"/>
      </dsp:txXfrm>
    </dsp:sp>
    <dsp:sp modelId="{9A336E3D-3388-4253-861A-EAE386F4FB53}">
      <dsp:nvSpPr>
        <dsp:cNvPr id="0" name=""/>
        <dsp:cNvSpPr/>
      </dsp:nvSpPr>
      <dsp:spPr>
        <a:xfrm>
          <a:off x="6003438" y="1742413"/>
          <a:ext cx="652850" cy="621998"/>
        </a:xfrm>
        <a:custGeom>
          <a:avLst/>
          <a:gdLst/>
          <a:ahLst/>
          <a:cxnLst/>
          <a:rect l="0" t="0" r="0" b="0"/>
          <a:pathLst>
            <a:path>
              <a:moveTo>
                <a:pt x="0" y="621998"/>
              </a:moveTo>
              <a:lnTo>
                <a:pt x="326425" y="621998"/>
              </a:lnTo>
              <a:lnTo>
                <a:pt x="326425" y="0"/>
              </a:lnTo>
              <a:lnTo>
                <a:pt x="652850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307320" y="2030870"/>
        <a:ext cx="45085" cy="45085"/>
      </dsp:txXfrm>
    </dsp:sp>
    <dsp:sp modelId="{7FEE0708-3A94-485E-881B-7AD49B132A20}">
      <dsp:nvSpPr>
        <dsp:cNvPr id="0" name=""/>
        <dsp:cNvSpPr/>
      </dsp:nvSpPr>
      <dsp:spPr>
        <a:xfrm>
          <a:off x="2086337" y="2364412"/>
          <a:ext cx="652850" cy="621998"/>
        </a:xfrm>
        <a:custGeom>
          <a:avLst/>
          <a:gdLst/>
          <a:ahLst/>
          <a:cxnLst/>
          <a:rect l="0" t="0" r="0" b="0"/>
          <a:pathLst>
            <a:path>
              <a:moveTo>
                <a:pt x="0" y="621998"/>
              </a:moveTo>
              <a:lnTo>
                <a:pt x="326425" y="621998"/>
              </a:lnTo>
              <a:lnTo>
                <a:pt x="326425" y="0"/>
              </a:lnTo>
              <a:lnTo>
                <a:pt x="65285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2390219" y="2652869"/>
        <a:ext cx="45085" cy="45085"/>
      </dsp:txXfrm>
    </dsp:sp>
    <dsp:sp modelId="{44DC21A5-007A-45E5-9BD6-CACED498CAFB}">
      <dsp:nvSpPr>
        <dsp:cNvPr id="0" name=""/>
        <dsp:cNvSpPr/>
      </dsp:nvSpPr>
      <dsp:spPr>
        <a:xfrm>
          <a:off x="6003438" y="452695"/>
          <a:ext cx="652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850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6313541" y="482094"/>
        <a:ext cx="32642" cy="32642"/>
      </dsp:txXfrm>
    </dsp:sp>
    <dsp:sp modelId="{8A7B763A-11B9-4373-B915-F591ED6F3F18}">
      <dsp:nvSpPr>
        <dsp:cNvPr id="0" name=""/>
        <dsp:cNvSpPr/>
      </dsp:nvSpPr>
      <dsp:spPr>
        <a:xfrm>
          <a:off x="2086337" y="498415"/>
          <a:ext cx="652850" cy="2487995"/>
        </a:xfrm>
        <a:custGeom>
          <a:avLst/>
          <a:gdLst/>
          <a:ahLst/>
          <a:cxnLst/>
          <a:rect l="0" t="0" r="0" b="0"/>
          <a:pathLst>
            <a:path>
              <a:moveTo>
                <a:pt x="0" y="2487995"/>
              </a:moveTo>
              <a:lnTo>
                <a:pt x="326425" y="2487995"/>
              </a:lnTo>
              <a:lnTo>
                <a:pt x="326425" y="0"/>
              </a:lnTo>
              <a:lnTo>
                <a:pt x="65285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900" kern="1200"/>
        </a:p>
      </dsp:txBody>
      <dsp:txXfrm>
        <a:off x="2348457" y="1678108"/>
        <a:ext cx="128611" cy="128611"/>
      </dsp:txXfrm>
    </dsp:sp>
    <dsp:sp modelId="{12869E4D-C49A-439E-84E3-B85339B309CE}">
      <dsp:nvSpPr>
        <dsp:cNvPr id="0" name=""/>
        <dsp:cNvSpPr/>
      </dsp:nvSpPr>
      <dsp:spPr>
        <a:xfrm rot="16200000">
          <a:off x="-1030204" y="2488812"/>
          <a:ext cx="5237885" cy="995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/>
            <a:t>TITULO VII DE LOS PRESUPUESTOS PARTICIPATIVOS - Art. 71.- Obligatoriedad del presupuesto participativo</a:t>
          </a:r>
        </a:p>
      </dsp:txBody>
      <dsp:txXfrm>
        <a:off x="-1030204" y="2488812"/>
        <a:ext cx="5237885" cy="995198"/>
      </dsp:txXfrm>
    </dsp:sp>
    <dsp:sp modelId="{F4CD3567-5AA4-4687-A218-9DC0E6B67BA5}">
      <dsp:nvSpPr>
        <dsp:cNvPr id="0" name=""/>
        <dsp:cNvSpPr/>
      </dsp:nvSpPr>
      <dsp:spPr>
        <a:xfrm>
          <a:off x="2739187" y="816"/>
          <a:ext cx="3264250" cy="995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Art. 67.- Del presupuesto participativo</a:t>
          </a:r>
        </a:p>
      </dsp:txBody>
      <dsp:txXfrm>
        <a:off x="2739187" y="816"/>
        <a:ext cx="3264250" cy="995198"/>
      </dsp:txXfrm>
    </dsp:sp>
    <dsp:sp modelId="{C280F304-12B6-404F-A6BF-55AF51012C6B}">
      <dsp:nvSpPr>
        <dsp:cNvPr id="0" name=""/>
        <dsp:cNvSpPr/>
      </dsp:nvSpPr>
      <dsp:spPr>
        <a:xfrm>
          <a:off x="6656288" y="816"/>
          <a:ext cx="3264250" cy="995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ciudadanas y los ciudadanos contribuyen a la toma de decisiones respecto de los presupuestos</a:t>
          </a:r>
        </a:p>
      </dsp:txBody>
      <dsp:txXfrm>
        <a:off x="6656288" y="816"/>
        <a:ext cx="3264250" cy="995198"/>
      </dsp:txXfrm>
    </dsp:sp>
    <dsp:sp modelId="{A08AD0CC-EE9D-48D4-A894-882390859EE8}">
      <dsp:nvSpPr>
        <dsp:cNvPr id="0" name=""/>
        <dsp:cNvSpPr/>
      </dsp:nvSpPr>
      <dsp:spPr>
        <a:xfrm>
          <a:off x="2739187" y="1866813"/>
          <a:ext cx="3264250" cy="995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Art. 68.- Características del presupuesto participativo</a:t>
          </a:r>
        </a:p>
      </dsp:txBody>
      <dsp:txXfrm>
        <a:off x="2739187" y="1866813"/>
        <a:ext cx="3264250" cy="995198"/>
      </dsp:txXfrm>
    </dsp:sp>
    <dsp:sp modelId="{881209FF-3BD6-4D62-A1BA-C5DDA346B3E9}">
      <dsp:nvSpPr>
        <dsp:cNvPr id="0" name=""/>
        <dsp:cNvSpPr/>
      </dsp:nvSpPr>
      <dsp:spPr>
        <a:xfrm>
          <a:off x="6656288" y="1244814"/>
          <a:ext cx="3264250" cy="995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estarán abiertos, suponen un debate público sobre el uso de los recursos.</a:t>
          </a:r>
        </a:p>
      </dsp:txBody>
      <dsp:txXfrm>
        <a:off x="6656288" y="1244814"/>
        <a:ext cx="3264250" cy="995198"/>
      </dsp:txXfrm>
    </dsp:sp>
    <dsp:sp modelId="{A3C2B08F-61E5-40CF-B680-AE19E10B5A0B}">
      <dsp:nvSpPr>
        <dsp:cNvPr id="0" name=""/>
        <dsp:cNvSpPr/>
      </dsp:nvSpPr>
      <dsp:spPr>
        <a:xfrm>
          <a:off x="6656288" y="2488812"/>
          <a:ext cx="3264250" cy="995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El debate del presupuesto se llevará a cabo en el marco de los lineamientos del Plan de Desarrollo elaborado por el Consejo Local de Planificación</a:t>
          </a:r>
        </a:p>
      </dsp:txBody>
      <dsp:txXfrm>
        <a:off x="6656288" y="2488812"/>
        <a:ext cx="3264250" cy="995198"/>
      </dsp:txXfrm>
    </dsp:sp>
    <dsp:sp modelId="{9BB93845-52B4-430A-9A58-426066571E92}">
      <dsp:nvSpPr>
        <dsp:cNvPr id="0" name=""/>
        <dsp:cNvSpPr/>
      </dsp:nvSpPr>
      <dsp:spPr>
        <a:xfrm>
          <a:off x="2739187" y="3732810"/>
          <a:ext cx="3264250" cy="995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Art. 69.- Articulación de los presupuestos participativos con los planes de desarrollo</a:t>
          </a:r>
        </a:p>
      </dsp:txBody>
      <dsp:txXfrm>
        <a:off x="2739187" y="3732810"/>
        <a:ext cx="3264250" cy="995198"/>
      </dsp:txXfrm>
    </dsp:sp>
    <dsp:sp modelId="{99784B1F-534A-4BAB-BC3D-D5BD54DCA55A}">
      <dsp:nvSpPr>
        <dsp:cNvPr id="0" name=""/>
        <dsp:cNvSpPr/>
      </dsp:nvSpPr>
      <dsp:spPr>
        <a:xfrm>
          <a:off x="6656288" y="3732810"/>
          <a:ext cx="3264250" cy="995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de acuerdo con los lineamientos del Plan de Desarrollo.</a:t>
          </a:r>
        </a:p>
      </dsp:txBody>
      <dsp:txXfrm>
        <a:off x="6656288" y="3732810"/>
        <a:ext cx="3264250" cy="995198"/>
      </dsp:txXfrm>
    </dsp:sp>
    <dsp:sp modelId="{1BB67930-1E96-4A4A-9DDA-AA351455D2A1}">
      <dsp:nvSpPr>
        <dsp:cNvPr id="0" name=""/>
        <dsp:cNvSpPr/>
      </dsp:nvSpPr>
      <dsp:spPr>
        <a:xfrm>
          <a:off x="2739187" y="4976808"/>
          <a:ext cx="3264250" cy="995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Art. 70.- Del procedimiento para la elaboración del presupuesto participativo</a:t>
          </a:r>
          <a:endParaRPr lang="es-MX" sz="1600" kern="1200" dirty="0"/>
        </a:p>
      </dsp:txBody>
      <dsp:txXfrm>
        <a:off x="2739187" y="4976808"/>
        <a:ext cx="3264250" cy="995198"/>
      </dsp:txXfrm>
    </dsp:sp>
    <dsp:sp modelId="{FE176857-3B38-4C77-B780-24114169BD46}">
      <dsp:nvSpPr>
        <dsp:cNvPr id="0" name=""/>
        <dsp:cNvSpPr/>
      </dsp:nvSpPr>
      <dsp:spPr>
        <a:xfrm>
          <a:off x="6656288" y="4976808"/>
          <a:ext cx="3264250" cy="995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deliberación pública para la formulación de los presupuestos</a:t>
          </a:r>
          <a:endParaRPr lang="es-MX" sz="1600" kern="1200" dirty="0"/>
        </a:p>
      </dsp:txBody>
      <dsp:txXfrm>
        <a:off x="6656288" y="4976808"/>
        <a:ext cx="3264250" cy="9951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A8166-1BBB-C04A-AE4A-59419C3A0542}">
      <dsp:nvSpPr>
        <dsp:cNvPr id="0" name=""/>
        <dsp:cNvSpPr/>
      </dsp:nvSpPr>
      <dsp:spPr>
        <a:xfrm>
          <a:off x="3286" y="78072"/>
          <a:ext cx="3203971" cy="691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Julio</a:t>
          </a:r>
        </a:p>
      </dsp:txBody>
      <dsp:txXfrm>
        <a:off x="3286" y="78072"/>
        <a:ext cx="3203971" cy="691200"/>
      </dsp:txXfrm>
    </dsp:sp>
    <dsp:sp modelId="{7BCB02D1-7B0F-B140-A0F2-DEE2A1D4D986}">
      <dsp:nvSpPr>
        <dsp:cNvPr id="0" name=""/>
        <dsp:cNvSpPr/>
      </dsp:nvSpPr>
      <dsp:spPr>
        <a:xfrm>
          <a:off x="3286" y="769272"/>
          <a:ext cx="3203971" cy="35039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Estimación de ingresos</a:t>
          </a:r>
        </a:p>
      </dsp:txBody>
      <dsp:txXfrm>
        <a:off x="3286" y="769272"/>
        <a:ext cx="3203971" cy="3503992"/>
      </dsp:txXfrm>
    </dsp:sp>
    <dsp:sp modelId="{30758945-04FE-154B-8A2F-A7DE4558A3FA}">
      <dsp:nvSpPr>
        <dsp:cNvPr id="0" name=""/>
        <dsp:cNvSpPr/>
      </dsp:nvSpPr>
      <dsp:spPr>
        <a:xfrm>
          <a:off x="3655814" y="78072"/>
          <a:ext cx="3203971" cy="691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Agosto</a:t>
          </a:r>
        </a:p>
      </dsp:txBody>
      <dsp:txXfrm>
        <a:off x="3655814" y="78072"/>
        <a:ext cx="3203971" cy="691200"/>
      </dsp:txXfrm>
    </dsp:sp>
    <dsp:sp modelId="{1FF2F944-1C75-C746-8974-E9A79C1F882A}">
      <dsp:nvSpPr>
        <dsp:cNvPr id="0" name=""/>
        <dsp:cNvSpPr/>
      </dsp:nvSpPr>
      <dsp:spPr>
        <a:xfrm>
          <a:off x="3655814" y="769272"/>
          <a:ext cx="3203971" cy="350399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Cálculo definitivo de los ingresos - límite de gastos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kern="1200" dirty="0"/>
            <a:t>Asamblea Parroquial, priorización de gastos</a:t>
          </a:r>
          <a:endParaRPr lang="es-ES" sz="2400" kern="1200" dirty="0"/>
        </a:p>
      </dsp:txBody>
      <dsp:txXfrm>
        <a:off x="3655814" y="769272"/>
        <a:ext cx="3203971" cy="3503992"/>
      </dsp:txXfrm>
    </dsp:sp>
    <dsp:sp modelId="{F52795B1-1171-6D4C-BB2D-4CCC5B22626C}">
      <dsp:nvSpPr>
        <dsp:cNvPr id="0" name=""/>
        <dsp:cNvSpPr/>
      </dsp:nvSpPr>
      <dsp:spPr>
        <a:xfrm>
          <a:off x="7308342" y="78072"/>
          <a:ext cx="3203971" cy="691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Septiembre</a:t>
          </a:r>
        </a:p>
      </dsp:txBody>
      <dsp:txXfrm>
        <a:off x="7308342" y="78072"/>
        <a:ext cx="3203971" cy="691200"/>
      </dsp:txXfrm>
    </dsp:sp>
    <dsp:sp modelId="{39733476-6AA1-A54C-A656-4604862FC6C5}">
      <dsp:nvSpPr>
        <dsp:cNvPr id="0" name=""/>
        <dsp:cNvSpPr/>
      </dsp:nvSpPr>
      <dsp:spPr>
        <a:xfrm>
          <a:off x="7308342" y="769272"/>
          <a:ext cx="3203971" cy="350399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kern="1200" dirty="0"/>
            <a:t>Plan Operativo Anual  y su presupuesto conforme lo presupuestado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Programas, subprogramas y </a:t>
          </a:r>
          <a:r>
            <a:rPr lang="es-ES" sz="2400" u="sng" kern="1200" dirty="0"/>
            <a:t>proyectos</a:t>
          </a:r>
          <a:r>
            <a:rPr lang="es-ES" sz="2400" kern="1200" dirty="0"/>
            <a:t> (actividades)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400" kern="1200" dirty="0"/>
        </a:p>
      </dsp:txBody>
      <dsp:txXfrm>
        <a:off x="7308342" y="769272"/>
        <a:ext cx="3203971" cy="35039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A8166-1BBB-C04A-AE4A-59419C3A0542}">
      <dsp:nvSpPr>
        <dsp:cNvPr id="0" name=""/>
        <dsp:cNvSpPr/>
      </dsp:nvSpPr>
      <dsp:spPr>
        <a:xfrm>
          <a:off x="3286" y="237294"/>
          <a:ext cx="3203971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Octubre</a:t>
          </a:r>
        </a:p>
      </dsp:txBody>
      <dsp:txXfrm>
        <a:off x="3286" y="237294"/>
        <a:ext cx="3203971" cy="720000"/>
      </dsp:txXfrm>
    </dsp:sp>
    <dsp:sp modelId="{7BCB02D1-7B0F-B140-A0F2-DEE2A1D4D986}">
      <dsp:nvSpPr>
        <dsp:cNvPr id="0" name=""/>
        <dsp:cNvSpPr/>
      </dsp:nvSpPr>
      <dsp:spPr>
        <a:xfrm>
          <a:off x="3286" y="957294"/>
          <a:ext cx="3203971" cy="31567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500" kern="1200" dirty="0"/>
            <a:t>Asamblea Parroquial mediante resolución emite su conformidad con las prioridades definidas en el anteproyecto del presupuesto</a:t>
          </a:r>
          <a:endParaRPr lang="es-ES" sz="2500" kern="1200" dirty="0"/>
        </a:p>
      </dsp:txBody>
      <dsp:txXfrm>
        <a:off x="3286" y="957294"/>
        <a:ext cx="3203971" cy="3156750"/>
      </dsp:txXfrm>
    </dsp:sp>
    <dsp:sp modelId="{30758945-04FE-154B-8A2F-A7DE4558A3FA}">
      <dsp:nvSpPr>
        <dsp:cNvPr id="0" name=""/>
        <dsp:cNvSpPr/>
      </dsp:nvSpPr>
      <dsp:spPr>
        <a:xfrm>
          <a:off x="3655814" y="237294"/>
          <a:ext cx="3203971" cy="72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Noviembre</a:t>
          </a:r>
        </a:p>
      </dsp:txBody>
      <dsp:txXfrm>
        <a:off x="3655814" y="237294"/>
        <a:ext cx="3203971" cy="720000"/>
      </dsp:txXfrm>
    </dsp:sp>
    <dsp:sp modelId="{1FF2F944-1C75-C746-8974-E9A79C1F882A}">
      <dsp:nvSpPr>
        <dsp:cNvPr id="0" name=""/>
        <dsp:cNvSpPr/>
      </dsp:nvSpPr>
      <dsp:spPr>
        <a:xfrm>
          <a:off x="3655814" y="957294"/>
          <a:ext cx="3203971" cy="315675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Informe Comisión Legislativo </a:t>
          </a:r>
        </a:p>
      </dsp:txBody>
      <dsp:txXfrm>
        <a:off x="3655814" y="957294"/>
        <a:ext cx="3203971" cy="3156750"/>
      </dsp:txXfrm>
    </dsp:sp>
    <dsp:sp modelId="{F52795B1-1171-6D4C-BB2D-4CCC5B22626C}">
      <dsp:nvSpPr>
        <dsp:cNvPr id="0" name=""/>
        <dsp:cNvSpPr/>
      </dsp:nvSpPr>
      <dsp:spPr>
        <a:xfrm>
          <a:off x="7308342" y="237294"/>
          <a:ext cx="3203971" cy="720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Diciembre</a:t>
          </a:r>
        </a:p>
      </dsp:txBody>
      <dsp:txXfrm>
        <a:off x="7308342" y="237294"/>
        <a:ext cx="3203971" cy="720000"/>
      </dsp:txXfrm>
    </dsp:sp>
    <dsp:sp modelId="{39733476-6AA1-A54C-A656-4604862FC6C5}">
      <dsp:nvSpPr>
        <dsp:cNvPr id="0" name=""/>
        <dsp:cNvSpPr/>
      </dsp:nvSpPr>
      <dsp:spPr>
        <a:xfrm>
          <a:off x="7308342" y="957294"/>
          <a:ext cx="3203971" cy="31567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Revisa el legislativo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/>
            <a:t>Revisa el Ejecutivo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500" kern="1200" dirty="0"/>
            <a:t>Legislativo sanciona el presupuesto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500" kern="1200" dirty="0"/>
        </a:p>
      </dsp:txBody>
      <dsp:txXfrm>
        <a:off x="7308342" y="957294"/>
        <a:ext cx="3203971" cy="3156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1A2ABDD-FD3B-4454-8B70-FCE9859F5662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E25D682-19CD-40A1-A4A7-93841B14C5A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50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A4E24-1C42-4F20-AFFE-D8D22DEF1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C26415-1389-4559-940F-14899C410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6BABB-4CB1-4D4C-8710-5294AC7A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A5C4B3-10E0-4877-8BB7-8E9FB1D4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D2270-B427-4029-9B79-6855DD81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65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4AE2E-E3E1-4F1E-BB96-D685A8F5D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32E723-9E83-46C9-BC10-BD6A966FB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D05203-12D5-4E8B-83E9-621251EA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B78AD7-40E0-46D7-80EF-805814660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9EE21B-F6B0-4984-B097-20F8F389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7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6D67C7-71A5-4030-8DE8-C7460D4F7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FC7629-4768-40FD-A825-532149916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EB7EE-EBE0-4E49-A0DA-7D5A9636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703BC2-A01F-43B7-B2D6-B5CC83A2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C6AFB7-0415-4C1E-8128-942CDACD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70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3C70F-285A-401A-BA83-C1059017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108E08-52BA-4209-81BC-1F0F5F2F4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8A64AC-8CBA-4FAC-B138-C1A77209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86461-6218-4D0E-9D93-93A8A75A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82FF97-DA32-4BD1-9203-43E78E7D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769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90A41-50B7-492D-ABC5-BE5970FBE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408D29-5D8F-4F2A-BE8F-FF140273E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DAD1D4-73EF-4158-9F3C-F231531B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E4DF9-9B23-4E3F-B4AD-0E03FFA6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8DB66-2715-4C21-8251-17147FC2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83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FB81C-D6CB-48BE-9426-8C0939F3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69284A-70CC-4D65-9059-75943C4F8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CDB67F-8AA1-4D28-AE94-4F24FA286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B72D6A-2590-4512-AD2F-5D23FC06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0B37-D12D-4D29-AB50-EAF6ED2C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D75FAE-CBD9-4DA7-A756-40343D23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130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731C9-2018-4D98-95BA-4F335252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3CDDD1-8606-48FE-918A-84747063D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66CD7C-EE55-4EE4-8A29-EC9856A86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5D75E1-1016-4298-BD11-864B399A9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FCC621-F347-43F7-98CB-E128CC7EF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5611F3-4C76-4AC9-9927-CF985B9B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1F1CAB-861E-43AD-B73C-B25EDFC0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74B216-7D9C-45B8-943F-65BC4DB2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491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FF899-F278-4508-84A2-E11A4910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366C2A-7871-4798-8F4B-42B7726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9AA207-6DE4-4D0A-8C46-0F0022A3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EC88D1-A898-4DFC-9585-8C12745E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986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726DF-338B-4A34-B466-D7C26CAA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966236-E6D9-4250-86FB-7746BB4C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7BAC4E-B4EC-463F-8666-5EBFB326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71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F5023-B1D6-4920-B942-D28B86C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1243A-8CB6-43B3-9946-2D4B2A01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28A088-9228-4F12-B295-81B4FC78B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828AA6-BBCB-46EB-8A13-AF62CA51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33551C-9DFE-4BBE-8C21-155154EC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0999DB-0042-4768-93B5-42486CA9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6237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8FD85-BBAC-4281-A5A2-97963428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9948C4-9040-4780-820E-A086D7DA4E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FE0CE6-2FE9-42EA-97E4-9774DC157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77B192-13EC-435C-926B-733EB6F1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03F688-DF1C-4942-9B90-F0BA0275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5A851B-12DB-41FA-ACCA-CFAFA2C3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795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87FF9D-CF70-4FD5-B37E-478D3A30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12C0EC-C7B3-4BEB-9201-144E50F60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878820-C321-404C-B5AA-410AFD28F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96306-94EB-4688-81DB-E359D4BE4191}" type="datetimeFigureOut">
              <a:rPr lang="es-EC" smtClean="0"/>
              <a:t>29/8/2025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8C1-B16F-40A1-A475-E13E557F1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2F886-E6C8-4005-B3C2-F0DC304DF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7CF04-877E-456C-A8DF-BFAE22AA882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795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6C455D-B5BE-4781-AAEE-A26C5A758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s-EC" sz="6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Planificación Parroquial 2026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E9AB92-BB66-41FB-A6FE-2107E5312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endParaRPr lang="es-EC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22C46F6-65F8-0E53-99CA-DF79A0DCA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9" y="591670"/>
            <a:ext cx="4551045" cy="2742004"/>
          </a:xfrm>
          <a:prstGeom prst="rect">
            <a:avLst/>
          </a:prstGeom>
        </p:spPr>
      </p:pic>
      <p:sp>
        <p:nvSpPr>
          <p:cNvPr id="69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55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uede ser una imagen de 4 personas y texto">
            <a:extLst>
              <a:ext uri="{FF2B5EF4-FFF2-40B4-BE49-F238E27FC236}">
                <a16:creationId xmlns:a16="http://schemas.microsoft.com/office/drawing/2014/main" id="{FD8F3B68-92A0-0D29-4EB8-1D717E31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 b="5113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5230D0-1A79-CF2C-703C-93C189BA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POA – Plan Operativo Anual</a:t>
            </a:r>
          </a:p>
        </p:txBody>
      </p:sp>
    </p:spTree>
    <p:extLst>
      <p:ext uri="{BB962C8B-B14F-4D97-AF65-F5344CB8AC3E}">
        <p14:creationId xmlns:p14="http://schemas.microsoft.com/office/powerpoint/2010/main" val="28268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687FC-D178-A6DD-2A70-EBA21DCE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8349"/>
          </a:xfrm>
        </p:spPr>
        <p:txBody>
          <a:bodyPr/>
          <a:lstStyle/>
          <a:p>
            <a:r>
              <a:rPr lang="es-EC" dirty="0"/>
              <a:t>Evaluación del Plan Operativo Anual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F788AA7-F393-15DF-4405-A8C5CC02DB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135419"/>
              </p:ext>
            </p:extLst>
          </p:nvPr>
        </p:nvGraphicFramePr>
        <p:xfrm>
          <a:off x="0" y="697832"/>
          <a:ext cx="12192000" cy="597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9A28B172-7F7C-C65A-5C67-C79D8558F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264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53" y="1198608"/>
            <a:ext cx="5949347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ángulo 5"/>
          <p:cNvSpPr/>
          <p:nvPr/>
        </p:nvSpPr>
        <p:spPr>
          <a:xfrm>
            <a:off x="6714308" y="1198608"/>
            <a:ext cx="51467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C" sz="4000"/>
              <a:t>Mecanismo por el cual </a:t>
            </a:r>
            <a:r>
              <a:rPr lang="es-EC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tenemos el derecho de contribuir voluntariamente en la </a:t>
            </a:r>
            <a:r>
              <a:rPr lang="es-EC" sz="4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toma de decisiones respecto del presupuesto </a:t>
            </a:r>
            <a:r>
              <a:rPr lang="es-EC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entidades del Estado</a:t>
            </a:r>
            <a:r>
              <a:rPr lang="es-EC" sz="4000"/>
              <a:t>.</a:t>
            </a:r>
            <a:endParaRPr lang="es-EC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016251" y="195943"/>
            <a:ext cx="9667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/>
              <a:t>QUE ES EL PRESUPUESTO PARTICIPATIVO</a:t>
            </a:r>
            <a:endParaRPr lang="es-EC" sz="4000"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43294C73-85CE-AB95-ECCB-B0FD65DA5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436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C2653-8AFF-C0D3-AB8E-87023250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0"/>
            <a:ext cx="11160968" cy="671804"/>
          </a:xfrm>
        </p:spPr>
        <p:txBody>
          <a:bodyPr>
            <a:noAutofit/>
          </a:bodyPr>
          <a:lstStyle/>
          <a:p>
            <a:r>
              <a:rPr lang="es-EC" sz="4000" dirty="0"/>
              <a:t>LEY ORGÁNICA DE PARTICIPACIÓN CIUDADANA </a:t>
            </a:r>
            <a:endParaRPr lang="es-MX" sz="4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B12AA6-205B-AE1A-1ECD-C0BD412DB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785695"/>
              </p:ext>
            </p:extLst>
          </p:nvPr>
        </p:nvGraphicFramePr>
        <p:xfrm>
          <a:off x="838200" y="717226"/>
          <a:ext cx="11011678" cy="597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F801B01A-D5B9-8F5B-A8A6-DC0E94C64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110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DC6D6-DE94-9956-7974-C1064CD1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Calendario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5AFAAF7-E9F1-CCF8-81EB-AF92966273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7638DFBC-F499-8B3A-E8EA-C84ACEC413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990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DC6D6-DE94-9956-7974-C1064CD1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Calendario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5AFAAF7-E9F1-CCF8-81EB-AF9296627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8788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0B015CB5-2DBD-A12B-4C80-29684A6A7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7941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lecha abajo"/>
          <p:cNvSpPr/>
          <p:nvPr/>
        </p:nvSpPr>
        <p:spPr>
          <a:xfrm rot="16200000">
            <a:off x="5882218" y="-571406"/>
            <a:ext cx="357717" cy="7046383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2400"/>
          </a:p>
        </p:txBody>
      </p:sp>
      <p:sp>
        <p:nvSpPr>
          <p:cNvPr id="13" name="12 Flecha abajo"/>
          <p:cNvSpPr/>
          <p:nvPr/>
        </p:nvSpPr>
        <p:spPr>
          <a:xfrm>
            <a:off x="5710767" y="5084328"/>
            <a:ext cx="412751" cy="361951"/>
          </a:xfrm>
          <a:prstGeom prst="downArrow">
            <a:avLst/>
          </a:prstGeom>
          <a:solidFill>
            <a:schemeClr val="bg2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2400"/>
          </a:p>
        </p:txBody>
      </p:sp>
      <p:sp>
        <p:nvSpPr>
          <p:cNvPr id="8" name="Rectangle 40"/>
          <p:cNvSpPr/>
          <p:nvPr/>
        </p:nvSpPr>
        <p:spPr>
          <a:xfrm>
            <a:off x="0" y="319712"/>
            <a:ext cx="12192000" cy="613833"/>
          </a:xfrm>
          <a:prstGeom prst="rect">
            <a:avLst/>
          </a:prstGeom>
          <a:solidFill>
            <a:srgbClr val="A5CD00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C" sz="2400" b="1" dirty="0">
                <a:solidFill>
                  <a:srgbClr val="000000"/>
                </a:solidFill>
              </a:rPr>
              <a:t>¿QUIÉNES INTERVIENEN EN LOS PRESUPUESTOS PARTICIPATIVOS?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97707" y="1177674"/>
            <a:ext cx="3308559" cy="3976651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C" sz="1867" b="1" dirty="0">
                <a:solidFill>
                  <a:srgbClr val="000000"/>
                </a:solidFill>
              </a:rPr>
              <a:t>AUTORIDADES LOCALES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600" dirty="0">
                <a:solidFill>
                  <a:srgbClr val="000000"/>
                </a:solidFill>
              </a:rPr>
              <a:t>Máxima autoridad del Gobierno Autónomo Descentralizado Provincial, Cantonal o Parroquial (Prefecto/a, Alcalde/</a:t>
            </a:r>
            <a:r>
              <a:rPr lang="es-EC" sz="1600" dirty="0" err="1">
                <a:solidFill>
                  <a:srgbClr val="000000"/>
                </a:solidFill>
              </a:rPr>
              <a:t>sa</a:t>
            </a:r>
            <a:r>
              <a:rPr lang="es-EC" sz="1600" dirty="0">
                <a:solidFill>
                  <a:srgbClr val="000000"/>
                </a:solidFill>
              </a:rPr>
              <a:t>, Presidente/a del GAD Parroquial) y su equipo técnico y financiero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s-EC" sz="1600" dirty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600" dirty="0">
                <a:solidFill>
                  <a:srgbClr val="000000"/>
                </a:solidFill>
              </a:rPr>
              <a:t>Órgano Legislativo en Territorio: Consejo Provincial, Concejo Municipal y Junta Parroquial.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3997843" y="1177674"/>
            <a:ext cx="4036044" cy="3976651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C" sz="2133" b="1" dirty="0">
                <a:solidFill>
                  <a:srgbClr val="000000"/>
                </a:solidFill>
              </a:rPr>
              <a:t>CONSEJO DE PLANIFICACIÓN</a:t>
            </a:r>
            <a:endParaRPr lang="es-EC" sz="667" b="1" dirty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600" dirty="0">
                <a:solidFill>
                  <a:srgbClr val="000000"/>
                </a:solidFill>
              </a:rPr>
              <a:t>Máxima autoridad del ejecutivo local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600" dirty="0">
                <a:solidFill>
                  <a:srgbClr val="000000"/>
                </a:solidFill>
              </a:rPr>
              <a:t>Delegado  del Legislativo local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600" dirty="0">
                <a:solidFill>
                  <a:srgbClr val="000000"/>
                </a:solidFill>
              </a:rPr>
              <a:t>Servidor Público responsable de la Planificación dentro del GAD; tres funcionarios del GAD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600" dirty="0">
                <a:solidFill>
                  <a:srgbClr val="000000"/>
                </a:solidFill>
              </a:rPr>
              <a:t>Tres delegados de la ciudadanía elegidos por los diferentes mecanismos de participación ciudadana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C" sz="1600" dirty="0">
                <a:solidFill>
                  <a:srgbClr val="000000"/>
                </a:solidFill>
              </a:rPr>
              <a:t>Un representante de los Gobiernos Rurales en el caso de los Municipios y uno de los Gobiernos Cantonales en el caso de los Gobiernos </a:t>
            </a:r>
            <a:r>
              <a:rPr lang="es-EC" sz="1867" dirty="0">
                <a:solidFill>
                  <a:srgbClr val="000000"/>
                </a:solidFill>
              </a:rPr>
              <a:t>Provinciales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8508750" y="1177674"/>
            <a:ext cx="3311073" cy="3976651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C" sz="2133" b="1" dirty="0">
                <a:solidFill>
                  <a:srgbClr val="000000"/>
                </a:solidFill>
              </a:rPr>
              <a:t>CIUDADANÍA</a:t>
            </a:r>
            <a:endParaRPr lang="es-EC" sz="667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es-EC" sz="1600" dirty="0">
                <a:solidFill>
                  <a:srgbClr val="000000"/>
                </a:solidFill>
              </a:rPr>
              <a:t>A través de Asambleas Ciudadanas, Cabildos, Mesas de Concertación y todos los mecanismos de participación ciudadana donde participen organizaciones sociales, entre ellas organizaciones de personas con discapacidad, comunidades y ciudadanía en general (personas con discapacidad, sus familiares y representantes)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18533" y="5518244"/>
            <a:ext cx="11973984" cy="666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EC" sz="1867" b="1" dirty="0">
                <a:solidFill>
                  <a:srgbClr val="000000"/>
                </a:solidFill>
              </a:rPr>
              <a:t>Gobiernos Parroquiales: </a:t>
            </a:r>
            <a:r>
              <a:rPr lang="es-EC" sz="1867" dirty="0">
                <a:solidFill>
                  <a:srgbClr val="000000"/>
                </a:solidFill>
              </a:rPr>
              <a:t>El Presidente/a  de la Junta Parroquial; un representante de los vocales;  servidor designado por el Presidente de la Junta Parroquial; tres representantes de la ciudadanía delegados por las instancias de participación</a:t>
            </a:r>
            <a:endParaRPr lang="es-EC" sz="1867" b="1" dirty="0">
              <a:solidFill>
                <a:srgbClr val="000000"/>
              </a:solidFill>
            </a:endParaRP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2B24D290-8DB4-ABB7-F1AE-9868DB9F6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0385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A72961-B819-425E-87EF-4217D13E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45"/>
            <a:ext cx="12192000" cy="66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92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6C455D-B5BE-4781-AAEE-A26C5A758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s-EC" sz="4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Planificación Parroquial 2025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E9AB92-BB66-41FB-A6FE-2107E5312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8485" y="5369654"/>
            <a:ext cx="4805691" cy="838831"/>
          </a:xfrm>
        </p:spPr>
        <p:txBody>
          <a:bodyPr anchor="b">
            <a:normAutofit/>
          </a:bodyPr>
          <a:lstStyle/>
          <a:p>
            <a:pPr algn="r"/>
            <a:r>
              <a:rPr lang="es-EC" sz="2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Giovanny Sarmiento</a:t>
            </a: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C22C46F6-65F8-0E53-99CA-DF79A0DCA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0" y="2638495"/>
            <a:ext cx="4141760" cy="249540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412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6A33C8D1-5212-8E4D-D5B8-2761C4BB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6738F47-AB4E-46A2-9ACC-3EA891D5A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136072"/>
              </p:ext>
            </p:extLst>
          </p:nvPr>
        </p:nvGraphicFramePr>
        <p:xfrm>
          <a:off x="838200" y="226244"/>
          <a:ext cx="10515600" cy="64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955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37B0D6-702B-4B95-873D-1FB5E2803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95480-B102-4FB6-AC56-575B19483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95D255-9FEA-4B41-BF2A-E134190DB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80BC65-0623-401B-9A1B-C9A75546C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151B4-4363-4D84-851C-69B84FC13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9768DE-09F7-41D3-948C-4900F66D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B76A44-625A-4184-BFB3-75595456B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EA4DA4-BE9F-074E-BCFC-95EBA9DCF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4F5CC4-49BC-1547-B33E-3871E9A5A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7B727B-782B-1740-B976-BE99CB5DE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37CF54-70B8-784F-8C86-F7407D68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75897-F701-4525-B6DA-27E27237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4082"/>
          </a:xfrm>
        </p:spPr>
        <p:txBody>
          <a:bodyPr/>
          <a:lstStyle/>
          <a:p>
            <a:r>
              <a:rPr lang="es-EC" dirty="0"/>
              <a:t>Proceso de la gestión pública anual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D346C89-CC69-4197-9771-2EC2EF7BE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925279"/>
              </p:ext>
            </p:extLst>
          </p:nvPr>
        </p:nvGraphicFramePr>
        <p:xfrm>
          <a:off x="2145776" y="928540"/>
          <a:ext cx="7900447" cy="5825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lobo: flecha derecha 4">
            <a:extLst>
              <a:ext uri="{FF2B5EF4-FFF2-40B4-BE49-F238E27FC236}">
                <a16:creationId xmlns:a16="http://schemas.microsoft.com/office/drawing/2014/main" id="{038D7BD9-FA30-4326-AC86-53135187C530}"/>
              </a:ext>
            </a:extLst>
          </p:cNvPr>
          <p:cNvSpPr/>
          <p:nvPr/>
        </p:nvSpPr>
        <p:spPr>
          <a:xfrm>
            <a:off x="490194" y="1404594"/>
            <a:ext cx="2149311" cy="4873658"/>
          </a:xfrm>
          <a:prstGeom prst="righ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Plan de Desarrollo y Ordenamiento Territorial</a:t>
            </a:r>
          </a:p>
        </p:txBody>
      </p:sp>
      <p:sp>
        <p:nvSpPr>
          <p:cNvPr id="7" name="Globo: flecha izquierda 6">
            <a:extLst>
              <a:ext uri="{FF2B5EF4-FFF2-40B4-BE49-F238E27FC236}">
                <a16:creationId xmlns:a16="http://schemas.microsoft.com/office/drawing/2014/main" id="{FBC89F84-B0B4-4358-B8EB-1FCE72299A6C}"/>
              </a:ext>
            </a:extLst>
          </p:cNvPr>
          <p:cNvSpPr/>
          <p:nvPr/>
        </p:nvSpPr>
        <p:spPr>
          <a:xfrm>
            <a:off x="9945278" y="1404594"/>
            <a:ext cx="2083324" cy="4986779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Normativa vigente para el sector público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78D7AB93-8DE6-1570-E955-4FE81B8798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781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EF7576-DFA8-4457-8DB3-807FE97F7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8A64A-A29A-43B9-AC82-8A5FEF18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13B9D6-5FED-4F92-984A-78D5A27FD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D0CE5D-E7DA-4E92-91BF-2D736FB3C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A3FED3-3520-44CE-BF10-74D4FABA3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406B7C-97E7-4D0A-956F-B3FF63DF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23F7B1-DB55-4A01-AB9E-694BEFAB9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BB81B8-8BB0-48EF-A525-BC25FC2B9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CB27C-D903-433B-807A-08089CCB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04" y="127127"/>
            <a:ext cx="10515600" cy="773210"/>
          </a:xfrm>
        </p:spPr>
        <p:txBody>
          <a:bodyPr/>
          <a:lstStyle/>
          <a:p>
            <a:r>
              <a:rPr lang="es-EC" dirty="0"/>
              <a:t>COOTAD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A4FC5-E159-4491-B540-890E83BD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38"/>
            <a:ext cx="9919996" cy="55844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dirty="0"/>
              <a:t>Art. 215.- Presupuesto.- El presupuesto de los gobiernos autónomos descentralizados se ajustará a los planes regionales, provinciales, cantonales y parroquiales respectivamente, en el marco del Plan Nacional de Desarrollo, sin menoscabo de sus competencias y autonomía.</a:t>
            </a:r>
          </a:p>
          <a:p>
            <a:pPr marL="0" indent="0" algn="just">
              <a:buNone/>
            </a:pPr>
            <a:r>
              <a:rPr lang="es-MX" dirty="0"/>
              <a:t>El presupuesto de los gobiernos autónomos descentralizados deberá ser elaborado participativamente, de acuerdo con lo prescrito por la Constitución y la ley. Las inversiones presupuestarias se ajustarán a los planes de desarrollo de cada circunscripción, los mismos que serán territorializados para garantizar la equidad a su interior.</a:t>
            </a:r>
          </a:p>
          <a:p>
            <a:pPr marL="0" indent="0" algn="just">
              <a:buNone/>
            </a:pPr>
            <a:r>
              <a:rPr lang="es-MX" dirty="0"/>
              <a:t>Todo programa o proyecto financiado con recursos públicos tendrá objetivos, metas y plazos, al término del cual serán evaluados.</a:t>
            </a:r>
          </a:p>
          <a:p>
            <a:pPr marL="0" indent="0" algn="just">
              <a:buNone/>
            </a:pPr>
            <a:r>
              <a:rPr lang="es-MX" dirty="0"/>
              <a:t>En el caso de los gobiernos autónomos descentralizados parroquiales rurales se regirán por lo previsto en este capítulo, en todo lo que les sea aplicable y no se oponga a su estructura y fines.</a:t>
            </a:r>
            <a:endParaRPr lang="es-EC" dirty="0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FAF83B35-C417-A87B-42E3-BA3CBC15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573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991F4-E922-0C39-1BE2-007C186D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Proceso de Planificación parroquial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980D6C9-7B88-73B4-7281-6B0C63501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769714"/>
              </p:ext>
            </p:extLst>
          </p:nvPr>
        </p:nvGraphicFramePr>
        <p:xfrm>
          <a:off x="189571" y="1382750"/>
          <a:ext cx="11853746" cy="5274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11FCEF5A-BBC3-182A-9A28-AE68D19E77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473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45AD5E-5D26-E2AD-0664-DD8450A8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PDOT Parroquial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330AC6-64E8-8AF3-B776-0CC438AA3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680" y="492573"/>
            <a:ext cx="464582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2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4AB5FF-8618-FAD7-9A56-D96311B8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C" sz="4000">
                <a:solidFill>
                  <a:srgbClr val="FFFFFF"/>
                </a:solidFill>
              </a:rPr>
              <a:t>Plan de Desarrollo y Ordenamiento Territorial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9EF77-998A-A73A-BDF2-5FD925E7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885279"/>
            <a:ext cx="11366889" cy="4678183"/>
          </a:xfrm>
        </p:spPr>
        <p:txBody>
          <a:bodyPr anchor="ctr">
            <a:normAutofit/>
          </a:bodyPr>
          <a:lstStyle/>
          <a:p>
            <a:r>
              <a:rPr lang="es-EC" sz="2400"/>
              <a:t>Es un instrumento de planificación fundamental para la gestión territorial de los GAD (COPFP, 2019, art. 41). Orienta y determina acciones e intervenciones del sector público y privado en el nivel local y su cumplimiento promueve el desarrollo sostenible</a:t>
            </a:r>
          </a:p>
          <a:p>
            <a:r>
              <a:rPr lang="es-EC" sz="2400"/>
              <a:t>El propósito del PDOT es articular la visión territorial en el mediano y largo plazo, con las estrategias de desarrollo económico, productivo, social, la conservación, el uso y gestión de los recursos naturales, el patrimonio cultural; la prevención y reducción de riesgos; la gestión del cambio climático; los sistemas de redes de servicios de transporte, movilidad, vialidad rural,  accesibilidad,  riego,  energía  y  telecomunicaciones,  rol  y  consolidación  de  sus asentamientos humanos, tanto en el ámbito urbano como rural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1A54E463-1887-8F07-9954-622893DDE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328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4AB5FF-8618-FAD7-9A56-D96311B8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s-EC" sz="4000">
                <a:solidFill>
                  <a:schemeClr val="bg1"/>
                </a:solidFill>
              </a:rPr>
              <a:t>Plan de Desarrollo y Ordenamiento Territorial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9EF77-998A-A73A-BDF2-5FD925E70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147917"/>
            <a:ext cx="11567160" cy="4329086"/>
          </a:xfrm>
        </p:spPr>
        <p:txBody>
          <a:bodyPr>
            <a:normAutofit/>
          </a:bodyPr>
          <a:lstStyle/>
          <a:p>
            <a:r>
              <a:rPr lang="es-EC" sz="2400" dirty="0"/>
              <a:t>Los PDOT se actualizarán, obligatoriamente, en las siguientes circunstancias:  Al inicio del periodo de gestión de las autoridades locales. − Cuando un proyecto nacional de carácter estratégico se proponga en la jurisdicción territorial y debe adecuar su PDOT a los lineamientos derivados de la respectiva planificación especial. Por fuerza mayor, como la ocurrencia de un desastre.</a:t>
            </a:r>
          </a:p>
          <a:p>
            <a:r>
              <a:rPr lang="es-EC" sz="2400" dirty="0"/>
              <a:t>Articulados con otros niveles de gobierno y el gobierno central</a:t>
            </a:r>
          </a:p>
          <a:p>
            <a:r>
              <a:rPr lang="es-EC" sz="2400" dirty="0"/>
              <a:t>Su elaboración, ejecución y evaluación es participativa</a:t>
            </a:r>
          </a:p>
          <a:p>
            <a:r>
              <a:rPr lang="es-EC" sz="2400" dirty="0"/>
              <a:t>incorporación de enfoques transversales:  −    Igualdad de derechos para todas las personas. −    Protección frente a riesgos y desastres. −    Adopción de medidas frente al cambio climático. −    Desnutrición crónica infantil.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F29569A7-5600-EE61-02A5-A9A333BA4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3197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5AB650-C30F-CBE1-8E3C-E49E93E5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 de Desarrollo y Ordenamiento Territorial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C1C4522-808B-EFF3-B852-7315C4859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2705633"/>
            <a:ext cx="11327549" cy="2973479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48E19DF3-AEED-3080-23C0-7447BC898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186" y="5904210"/>
            <a:ext cx="1583055" cy="95379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8714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1115</Words>
  <Application>Microsoft Office PowerPoint</Application>
  <PresentationFormat>Panorámica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Lato</vt:lpstr>
      <vt:lpstr>Tema de Office</vt:lpstr>
      <vt:lpstr>Planificación Parroquial 2026</vt:lpstr>
      <vt:lpstr>Presentación de PowerPoint</vt:lpstr>
      <vt:lpstr>Proceso de la gestión pública anual</vt:lpstr>
      <vt:lpstr>COOTAD</vt:lpstr>
      <vt:lpstr>Proceso de Planificación parroquial</vt:lpstr>
      <vt:lpstr>PDOT Parroquial</vt:lpstr>
      <vt:lpstr>Plan de Desarrollo y Ordenamiento Territorial</vt:lpstr>
      <vt:lpstr>Plan de Desarrollo y Ordenamiento Territorial</vt:lpstr>
      <vt:lpstr>Plan de Desarrollo y Ordenamiento Territorial</vt:lpstr>
      <vt:lpstr>POA – Plan Operativo Anual</vt:lpstr>
      <vt:lpstr>Evaluación del Plan Operativo Anual</vt:lpstr>
      <vt:lpstr>Presentación de PowerPoint</vt:lpstr>
      <vt:lpstr>LEY ORGÁNICA DE PARTICIPACIÓN CIUDADANA </vt:lpstr>
      <vt:lpstr>Calendario</vt:lpstr>
      <vt:lpstr>Calendario</vt:lpstr>
      <vt:lpstr>Presentación de PowerPoint</vt:lpstr>
      <vt:lpstr>Presentación de PowerPoint</vt:lpstr>
      <vt:lpstr>Planificación Parroquial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del GAD Parroquial</dc:title>
  <dc:creator>Giovanny Sarmiento</dc:creator>
  <cp:lastModifiedBy>Giovanny Sarmiento Palacios</cp:lastModifiedBy>
  <cp:revision>4</cp:revision>
  <cp:lastPrinted>2024-09-19T13:27:30Z</cp:lastPrinted>
  <dcterms:created xsi:type="dcterms:W3CDTF">2020-05-21T16:57:27Z</dcterms:created>
  <dcterms:modified xsi:type="dcterms:W3CDTF">2025-08-29T13:10:50Z</dcterms:modified>
</cp:coreProperties>
</file>