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7FAD47-D2E4-4FD3-A407-07F77F2550AE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FA33DB0A-0CA2-4596-BF10-F0302D3E8A11}">
      <dgm:prSet phldrT="[Texto]"/>
      <dgm:spPr/>
      <dgm:t>
        <a:bodyPr/>
        <a:lstStyle/>
        <a:p>
          <a:r>
            <a:rPr lang="es-ES" dirty="0" smtClean="0"/>
            <a:t>Reformas del Presupuesto art 255 Medios:</a:t>
          </a:r>
          <a:endParaRPr lang="es-ES" dirty="0"/>
        </a:p>
      </dgm:t>
    </dgm:pt>
    <dgm:pt modelId="{CEF2B337-C3C9-48E7-8A15-28CB46BEF601}" type="parTrans" cxnId="{43EF575D-E929-4136-A4BF-7E632CBE49E7}">
      <dgm:prSet/>
      <dgm:spPr/>
      <dgm:t>
        <a:bodyPr/>
        <a:lstStyle/>
        <a:p>
          <a:endParaRPr lang="es-ES"/>
        </a:p>
      </dgm:t>
    </dgm:pt>
    <dgm:pt modelId="{936544F7-4E7D-4BCA-9C31-AEB6FA62957E}" type="sibTrans" cxnId="{43EF575D-E929-4136-A4BF-7E632CBE49E7}">
      <dgm:prSet/>
      <dgm:spPr/>
      <dgm:t>
        <a:bodyPr/>
        <a:lstStyle/>
        <a:p>
          <a:endParaRPr lang="es-ES"/>
        </a:p>
      </dgm:t>
    </dgm:pt>
    <dgm:pt modelId="{EC707C8A-6FE0-400C-9D17-11F135283E2B}">
      <dgm:prSet phldrT="[Texto]"/>
      <dgm:spPr/>
      <dgm:t>
        <a:bodyPr/>
        <a:lstStyle/>
        <a:p>
          <a:r>
            <a:rPr lang="es-ES" dirty="0" smtClean="0"/>
            <a:t>Traspasos de Créditos</a:t>
          </a:r>
          <a:endParaRPr lang="es-ES" dirty="0"/>
        </a:p>
      </dgm:t>
    </dgm:pt>
    <dgm:pt modelId="{A67C5E84-CD5A-4D00-A53E-726DCD52B489}" type="parTrans" cxnId="{F9519B93-A23A-43FB-96AF-18FEDF300C09}">
      <dgm:prSet/>
      <dgm:spPr/>
      <dgm:t>
        <a:bodyPr/>
        <a:lstStyle/>
        <a:p>
          <a:endParaRPr lang="es-ES"/>
        </a:p>
      </dgm:t>
    </dgm:pt>
    <dgm:pt modelId="{895087E3-747A-4CFE-8311-FF37153ED26F}" type="sibTrans" cxnId="{F9519B93-A23A-43FB-96AF-18FEDF300C09}">
      <dgm:prSet/>
      <dgm:spPr/>
      <dgm:t>
        <a:bodyPr/>
        <a:lstStyle/>
        <a:p>
          <a:endParaRPr lang="es-ES"/>
        </a:p>
      </dgm:t>
    </dgm:pt>
    <dgm:pt modelId="{BCE397D0-28C6-4C1B-9F8E-C9B60E216196}">
      <dgm:prSet phldrT="[Texto]"/>
      <dgm:spPr/>
      <dgm:t>
        <a:bodyPr/>
        <a:lstStyle/>
        <a:p>
          <a:r>
            <a:rPr lang="es-ES" dirty="0" smtClean="0"/>
            <a:t>Reducción de Créditos</a:t>
          </a:r>
          <a:endParaRPr lang="es-ES" dirty="0"/>
        </a:p>
      </dgm:t>
    </dgm:pt>
    <dgm:pt modelId="{9DC775FF-825F-445F-871A-0C7165264BE3}" type="parTrans" cxnId="{BBB083E2-88A6-47CE-8211-E98E08454AE5}">
      <dgm:prSet/>
      <dgm:spPr/>
      <dgm:t>
        <a:bodyPr/>
        <a:lstStyle/>
        <a:p>
          <a:endParaRPr lang="es-ES"/>
        </a:p>
      </dgm:t>
    </dgm:pt>
    <dgm:pt modelId="{6D3F1896-024E-4119-AAE0-952B28CE9EA7}" type="sibTrans" cxnId="{BBB083E2-88A6-47CE-8211-E98E08454AE5}">
      <dgm:prSet/>
      <dgm:spPr/>
      <dgm:t>
        <a:bodyPr/>
        <a:lstStyle/>
        <a:p>
          <a:endParaRPr lang="es-ES"/>
        </a:p>
      </dgm:t>
    </dgm:pt>
    <dgm:pt modelId="{5ACE647C-B72E-4CCE-A36A-F6B65D968CDA}">
      <dgm:prSet/>
      <dgm:spPr/>
      <dgm:t>
        <a:bodyPr/>
        <a:lstStyle/>
        <a:p>
          <a:r>
            <a:rPr lang="es-ES" dirty="0" smtClean="0"/>
            <a:t>Suplementos de Créditos</a:t>
          </a:r>
          <a:endParaRPr lang="es-ES" dirty="0"/>
        </a:p>
      </dgm:t>
    </dgm:pt>
    <dgm:pt modelId="{E16251E7-447D-414D-A02D-73EAE9AFBE5F}" type="parTrans" cxnId="{E5844494-28FA-49CE-AC6E-6D35B71B1AA7}">
      <dgm:prSet/>
      <dgm:spPr/>
      <dgm:t>
        <a:bodyPr/>
        <a:lstStyle/>
        <a:p>
          <a:endParaRPr lang="es-ES"/>
        </a:p>
      </dgm:t>
    </dgm:pt>
    <dgm:pt modelId="{793B626D-A7BB-4D6C-85E2-0AB2E12252FE}" type="sibTrans" cxnId="{E5844494-28FA-49CE-AC6E-6D35B71B1AA7}">
      <dgm:prSet/>
      <dgm:spPr/>
      <dgm:t>
        <a:bodyPr/>
        <a:lstStyle/>
        <a:p>
          <a:endParaRPr lang="es-ES"/>
        </a:p>
      </dgm:t>
    </dgm:pt>
    <dgm:pt modelId="{D21175D4-15A3-4EF4-884D-35E9B199C208}" type="pres">
      <dgm:prSet presAssocID="{0E7FAD47-D2E4-4FD3-A407-07F77F2550A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D2E9165-F058-4F9A-969A-3C04FF7E8D78}" type="pres">
      <dgm:prSet presAssocID="{FA33DB0A-0CA2-4596-BF10-F0302D3E8A11}" presName="hierRoot1" presStyleCnt="0"/>
      <dgm:spPr/>
    </dgm:pt>
    <dgm:pt modelId="{A9379ADC-D5F2-4994-92D6-FEF8AB28740E}" type="pres">
      <dgm:prSet presAssocID="{FA33DB0A-0CA2-4596-BF10-F0302D3E8A11}" presName="composite" presStyleCnt="0"/>
      <dgm:spPr/>
    </dgm:pt>
    <dgm:pt modelId="{AF82A38C-4D24-45F9-8D36-8D2CFC0357AF}" type="pres">
      <dgm:prSet presAssocID="{FA33DB0A-0CA2-4596-BF10-F0302D3E8A11}" presName="background" presStyleLbl="node0" presStyleIdx="0" presStyleCnt="1"/>
      <dgm:spPr/>
    </dgm:pt>
    <dgm:pt modelId="{C7844ECD-D6E8-4102-98F5-79197353FB55}" type="pres">
      <dgm:prSet presAssocID="{FA33DB0A-0CA2-4596-BF10-F0302D3E8A11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4086A3-0342-4F8D-8FCC-6B94B82B6F2B}" type="pres">
      <dgm:prSet presAssocID="{FA33DB0A-0CA2-4596-BF10-F0302D3E8A11}" presName="hierChild2" presStyleCnt="0"/>
      <dgm:spPr/>
    </dgm:pt>
    <dgm:pt modelId="{DC38D26E-F9CD-4C4E-A6A4-A42389B88393}" type="pres">
      <dgm:prSet presAssocID="{A67C5E84-CD5A-4D00-A53E-726DCD52B489}" presName="Name10" presStyleLbl="parChTrans1D2" presStyleIdx="0" presStyleCnt="3"/>
      <dgm:spPr/>
      <dgm:t>
        <a:bodyPr/>
        <a:lstStyle/>
        <a:p>
          <a:endParaRPr lang="es-ES"/>
        </a:p>
      </dgm:t>
    </dgm:pt>
    <dgm:pt modelId="{7331A0F0-30A9-4274-A731-41F3D42E351E}" type="pres">
      <dgm:prSet presAssocID="{EC707C8A-6FE0-400C-9D17-11F135283E2B}" presName="hierRoot2" presStyleCnt="0"/>
      <dgm:spPr/>
    </dgm:pt>
    <dgm:pt modelId="{6A2F8FD8-2CDB-4A90-9658-4879D318F3B9}" type="pres">
      <dgm:prSet presAssocID="{EC707C8A-6FE0-400C-9D17-11F135283E2B}" presName="composite2" presStyleCnt="0"/>
      <dgm:spPr/>
    </dgm:pt>
    <dgm:pt modelId="{7B5E1F59-0753-4416-BDC3-03BED72CA3FC}" type="pres">
      <dgm:prSet presAssocID="{EC707C8A-6FE0-400C-9D17-11F135283E2B}" presName="background2" presStyleLbl="node2" presStyleIdx="0" presStyleCnt="3"/>
      <dgm:spPr/>
    </dgm:pt>
    <dgm:pt modelId="{E47F5CDB-9DDC-4A2C-AC02-9CBE2088E5AB}" type="pres">
      <dgm:prSet presAssocID="{EC707C8A-6FE0-400C-9D17-11F135283E2B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C92BCE7-D04B-4C00-9EA7-7DB2A207513E}" type="pres">
      <dgm:prSet presAssocID="{EC707C8A-6FE0-400C-9D17-11F135283E2B}" presName="hierChild3" presStyleCnt="0"/>
      <dgm:spPr/>
    </dgm:pt>
    <dgm:pt modelId="{9FFFB2C6-E24A-4373-94D1-8F564CBAD162}" type="pres">
      <dgm:prSet presAssocID="{E16251E7-447D-414D-A02D-73EAE9AFBE5F}" presName="Name10" presStyleLbl="parChTrans1D2" presStyleIdx="1" presStyleCnt="3"/>
      <dgm:spPr/>
      <dgm:t>
        <a:bodyPr/>
        <a:lstStyle/>
        <a:p>
          <a:endParaRPr lang="es-ES"/>
        </a:p>
      </dgm:t>
    </dgm:pt>
    <dgm:pt modelId="{C24E2D5C-8ED1-45AF-8EAA-6184A5BC4FEF}" type="pres">
      <dgm:prSet presAssocID="{5ACE647C-B72E-4CCE-A36A-F6B65D968CDA}" presName="hierRoot2" presStyleCnt="0"/>
      <dgm:spPr/>
    </dgm:pt>
    <dgm:pt modelId="{EEF41E65-9ACF-4892-A179-4EE9F3C1ACFA}" type="pres">
      <dgm:prSet presAssocID="{5ACE647C-B72E-4CCE-A36A-F6B65D968CDA}" presName="composite2" presStyleCnt="0"/>
      <dgm:spPr/>
    </dgm:pt>
    <dgm:pt modelId="{A9D4F197-4984-4B1A-9CEF-4CFFBB213AC4}" type="pres">
      <dgm:prSet presAssocID="{5ACE647C-B72E-4CCE-A36A-F6B65D968CDA}" presName="background2" presStyleLbl="node2" presStyleIdx="1" presStyleCnt="3"/>
      <dgm:spPr/>
    </dgm:pt>
    <dgm:pt modelId="{A6B6A912-CA34-4928-8CAE-0649EE052D64}" type="pres">
      <dgm:prSet presAssocID="{5ACE647C-B72E-4CCE-A36A-F6B65D968CDA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2EE2F52-402C-4381-8570-74C5DDAFB413}" type="pres">
      <dgm:prSet presAssocID="{5ACE647C-B72E-4CCE-A36A-F6B65D968CDA}" presName="hierChild3" presStyleCnt="0"/>
      <dgm:spPr/>
    </dgm:pt>
    <dgm:pt modelId="{DB4A8249-8878-4448-B8C8-F88D0B02AC5B}" type="pres">
      <dgm:prSet presAssocID="{9DC775FF-825F-445F-871A-0C7165264BE3}" presName="Name10" presStyleLbl="parChTrans1D2" presStyleIdx="2" presStyleCnt="3"/>
      <dgm:spPr/>
      <dgm:t>
        <a:bodyPr/>
        <a:lstStyle/>
        <a:p>
          <a:endParaRPr lang="es-ES"/>
        </a:p>
      </dgm:t>
    </dgm:pt>
    <dgm:pt modelId="{72597E31-917C-4FDC-83EE-570A69FF02F8}" type="pres">
      <dgm:prSet presAssocID="{BCE397D0-28C6-4C1B-9F8E-C9B60E216196}" presName="hierRoot2" presStyleCnt="0"/>
      <dgm:spPr/>
    </dgm:pt>
    <dgm:pt modelId="{6C6BC3DA-B923-4346-9BDC-7ED010182187}" type="pres">
      <dgm:prSet presAssocID="{BCE397D0-28C6-4C1B-9F8E-C9B60E216196}" presName="composite2" presStyleCnt="0"/>
      <dgm:spPr/>
    </dgm:pt>
    <dgm:pt modelId="{10E6EDBE-25E7-4014-95F0-BB2325E5A22C}" type="pres">
      <dgm:prSet presAssocID="{BCE397D0-28C6-4C1B-9F8E-C9B60E216196}" presName="background2" presStyleLbl="node2" presStyleIdx="2" presStyleCnt="3"/>
      <dgm:spPr/>
    </dgm:pt>
    <dgm:pt modelId="{8B62CBCC-7DB6-41A9-B624-E78D71FBF941}" type="pres">
      <dgm:prSet presAssocID="{BCE397D0-28C6-4C1B-9F8E-C9B60E216196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CBC1774-C729-4A2B-A514-E67F8AE853B4}" type="pres">
      <dgm:prSet presAssocID="{BCE397D0-28C6-4C1B-9F8E-C9B60E216196}" presName="hierChild3" presStyleCnt="0"/>
      <dgm:spPr/>
    </dgm:pt>
  </dgm:ptLst>
  <dgm:cxnLst>
    <dgm:cxn modelId="{35CC25CE-01CF-4489-A776-D30F05B2DC52}" type="presOf" srcId="{0E7FAD47-D2E4-4FD3-A407-07F77F2550AE}" destId="{D21175D4-15A3-4EF4-884D-35E9B199C208}" srcOrd="0" destOrd="0" presId="urn:microsoft.com/office/officeart/2005/8/layout/hierarchy1"/>
    <dgm:cxn modelId="{35F411B3-8B4F-45E2-A486-71E1494BDCD6}" type="presOf" srcId="{A67C5E84-CD5A-4D00-A53E-726DCD52B489}" destId="{DC38D26E-F9CD-4C4E-A6A4-A42389B88393}" srcOrd="0" destOrd="0" presId="urn:microsoft.com/office/officeart/2005/8/layout/hierarchy1"/>
    <dgm:cxn modelId="{3623C181-0E8B-482A-ABB2-B7101B212634}" type="presOf" srcId="{BCE397D0-28C6-4C1B-9F8E-C9B60E216196}" destId="{8B62CBCC-7DB6-41A9-B624-E78D71FBF941}" srcOrd="0" destOrd="0" presId="urn:microsoft.com/office/officeart/2005/8/layout/hierarchy1"/>
    <dgm:cxn modelId="{507D6E73-B16C-4C3C-853A-8F7665F062C8}" type="presOf" srcId="{9DC775FF-825F-445F-871A-0C7165264BE3}" destId="{DB4A8249-8878-4448-B8C8-F88D0B02AC5B}" srcOrd="0" destOrd="0" presId="urn:microsoft.com/office/officeart/2005/8/layout/hierarchy1"/>
    <dgm:cxn modelId="{F9519B93-A23A-43FB-96AF-18FEDF300C09}" srcId="{FA33DB0A-0CA2-4596-BF10-F0302D3E8A11}" destId="{EC707C8A-6FE0-400C-9D17-11F135283E2B}" srcOrd="0" destOrd="0" parTransId="{A67C5E84-CD5A-4D00-A53E-726DCD52B489}" sibTransId="{895087E3-747A-4CFE-8311-FF37153ED26F}"/>
    <dgm:cxn modelId="{A041FF8C-6C15-4281-A447-B319EC8E9A75}" type="presOf" srcId="{5ACE647C-B72E-4CCE-A36A-F6B65D968CDA}" destId="{A6B6A912-CA34-4928-8CAE-0649EE052D64}" srcOrd="0" destOrd="0" presId="urn:microsoft.com/office/officeart/2005/8/layout/hierarchy1"/>
    <dgm:cxn modelId="{69557C31-0AB6-48B1-8665-5133042940BC}" type="presOf" srcId="{FA33DB0A-0CA2-4596-BF10-F0302D3E8A11}" destId="{C7844ECD-D6E8-4102-98F5-79197353FB55}" srcOrd="0" destOrd="0" presId="urn:microsoft.com/office/officeart/2005/8/layout/hierarchy1"/>
    <dgm:cxn modelId="{BBB083E2-88A6-47CE-8211-E98E08454AE5}" srcId="{FA33DB0A-0CA2-4596-BF10-F0302D3E8A11}" destId="{BCE397D0-28C6-4C1B-9F8E-C9B60E216196}" srcOrd="2" destOrd="0" parTransId="{9DC775FF-825F-445F-871A-0C7165264BE3}" sibTransId="{6D3F1896-024E-4119-AAE0-952B28CE9EA7}"/>
    <dgm:cxn modelId="{43EF575D-E929-4136-A4BF-7E632CBE49E7}" srcId="{0E7FAD47-D2E4-4FD3-A407-07F77F2550AE}" destId="{FA33DB0A-0CA2-4596-BF10-F0302D3E8A11}" srcOrd="0" destOrd="0" parTransId="{CEF2B337-C3C9-48E7-8A15-28CB46BEF601}" sibTransId="{936544F7-4E7D-4BCA-9C31-AEB6FA62957E}"/>
    <dgm:cxn modelId="{7D1029C4-6ED3-453C-B2D3-388301713995}" type="presOf" srcId="{EC707C8A-6FE0-400C-9D17-11F135283E2B}" destId="{E47F5CDB-9DDC-4A2C-AC02-9CBE2088E5AB}" srcOrd="0" destOrd="0" presId="urn:microsoft.com/office/officeart/2005/8/layout/hierarchy1"/>
    <dgm:cxn modelId="{E7EECF91-A9B2-4569-A9C6-1A6D6D6DE4B1}" type="presOf" srcId="{E16251E7-447D-414D-A02D-73EAE9AFBE5F}" destId="{9FFFB2C6-E24A-4373-94D1-8F564CBAD162}" srcOrd="0" destOrd="0" presId="urn:microsoft.com/office/officeart/2005/8/layout/hierarchy1"/>
    <dgm:cxn modelId="{E5844494-28FA-49CE-AC6E-6D35B71B1AA7}" srcId="{FA33DB0A-0CA2-4596-BF10-F0302D3E8A11}" destId="{5ACE647C-B72E-4CCE-A36A-F6B65D968CDA}" srcOrd="1" destOrd="0" parTransId="{E16251E7-447D-414D-A02D-73EAE9AFBE5F}" sibTransId="{793B626D-A7BB-4D6C-85E2-0AB2E12252FE}"/>
    <dgm:cxn modelId="{789923ED-5F40-406E-AAB0-CE92EC518970}" type="presParOf" srcId="{D21175D4-15A3-4EF4-884D-35E9B199C208}" destId="{6D2E9165-F058-4F9A-969A-3C04FF7E8D78}" srcOrd="0" destOrd="0" presId="urn:microsoft.com/office/officeart/2005/8/layout/hierarchy1"/>
    <dgm:cxn modelId="{1F44EB5F-7D2E-409E-8986-EB392387D0D8}" type="presParOf" srcId="{6D2E9165-F058-4F9A-969A-3C04FF7E8D78}" destId="{A9379ADC-D5F2-4994-92D6-FEF8AB28740E}" srcOrd="0" destOrd="0" presId="urn:microsoft.com/office/officeart/2005/8/layout/hierarchy1"/>
    <dgm:cxn modelId="{8EB9DBAF-6E2F-4D78-88AE-B281E0EB75BC}" type="presParOf" srcId="{A9379ADC-D5F2-4994-92D6-FEF8AB28740E}" destId="{AF82A38C-4D24-45F9-8D36-8D2CFC0357AF}" srcOrd="0" destOrd="0" presId="urn:microsoft.com/office/officeart/2005/8/layout/hierarchy1"/>
    <dgm:cxn modelId="{48E09BBC-2B7E-44E6-9C81-BEB48DAE3B7D}" type="presParOf" srcId="{A9379ADC-D5F2-4994-92D6-FEF8AB28740E}" destId="{C7844ECD-D6E8-4102-98F5-79197353FB55}" srcOrd="1" destOrd="0" presId="urn:microsoft.com/office/officeart/2005/8/layout/hierarchy1"/>
    <dgm:cxn modelId="{32D8CEC2-949A-49A2-AC72-020A2CFABEB9}" type="presParOf" srcId="{6D2E9165-F058-4F9A-969A-3C04FF7E8D78}" destId="{894086A3-0342-4F8D-8FCC-6B94B82B6F2B}" srcOrd="1" destOrd="0" presId="urn:microsoft.com/office/officeart/2005/8/layout/hierarchy1"/>
    <dgm:cxn modelId="{E01DFF44-CB29-4930-BE24-6CC3AE6030DE}" type="presParOf" srcId="{894086A3-0342-4F8D-8FCC-6B94B82B6F2B}" destId="{DC38D26E-F9CD-4C4E-A6A4-A42389B88393}" srcOrd="0" destOrd="0" presId="urn:microsoft.com/office/officeart/2005/8/layout/hierarchy1"/>
    <dgm:cxn modelId="{D56C40E6-9A48-4555-A157-EA9AD63A1BCA}" type="presParOf" srcId="{894086A3-0342-4F8D-8FCC-6B94B82B6F2B}" destId="{7331A0F0-30A9-4274-A731-41F3D42E351E}" srcOrd="1" destOrd="0" presId="urn:microsoft.com/office/officeart/2005/8/layout/hierarchy1"/>
    <dgm:cxn modelId="{55CAA62C-8AAB-434B-B41D-82F19A0FF031}" type="presParOf" srcId="{7331A0F0-30A9-4274-A731-41F3D42E351E}" destId="{6A2F8FD8-2CDB-4A90-9658-4879D318F3B9}" srcOrd="0" destOrd="0" presId="urn:microsoft.com/office/officeart/2005/8/layout/hierarchy1"/>
    <dgm:cxn modelId="{1A8DE2C1-CAC7-4713-BE31-216268A7301C}" type="presParOf" srcId="{6A2F8FD8-2CDB-4A90-9658-4879D318F3B9}" destId="{7B5E1F59-0753-4416-BDC3-03BED72CA3FC}" srcOrd="0" destOrd="0" presId="urn:microsoft.com/office/officeart/2005/8/layout/hierarchy1"/>
    <dgm:cxn modelId="{6DEFA1F2-B2A0-463B-9E8D-97D7276D7224}" type="presParOf" srcId="{6A2F8FD8-2CDB-4A90-9658-4879D318F3B9}" destId="{E47F5CDB-9DDC-4A2C-AC02-9CBE2088E5AB}" srcOrd="1" destOrd="0" presId="urn:microsoft.com/office/officeart/2005/8/layout/hierarchy1"/>
    <dgm:cxn modelId="{1EA207A2-6D6B-4B94-9D46-61063A0F5578}" type="presParOf" srcId="{7331A0F0-30A9-4274-A731-41F3D42E351E}" destId="{CC92BCE7-D04B-4C00-9EA7-7DB2A207513E}" srcOrd="1" destOrd="0" presId="urn:microsoft.com/office/officeart/2005/8/layout/hierarchy1"/>
    <dgm:cxn modelId="{3885F488-9A1B-49B5-8629-0329C1252B09}" type="presParOf" srcId="{894086A3-0342-4F8D-8FCC-6B94B82B6F2B}" destId="{9FFFB2C6-E24A-4373-94D1-8F564CBAD162}" srcOrd="2" destOrd="0" presId="urn:microsoft.com/office/officeart/2005/8/layout/hierarchy1"/>
    <dgm:cxn modelId="{AA9E47C2-8AD0-4DC0-B53E-F51DFCEB591F}" type="presParOf" srcId="{894086A3-0342-4F8D-8FCC-6B94B82B6F2B}" destId="{C24E2D5C-8ED1-45AF-8EAA-6184A5BC4FEF}" srcOrd="3" destOrd="0" presId="urn:microsoft.com/office/officeart/2005/8/layout/hierarchy1"/>
    <dgm:cxn modelId="{C49C8A2E-9625-49EA-BAD4-6578434AB0F8}" type="presParOf" srcId="{C24E2D5C-8ED1-45AF-8EAA-6184A5BC4FEF}" destId="{EEF41E65-9ACF-4892-A179-4EE9F3C1ACFA}" srcOrd="0" destOrd="0" presId="urn:microsoft.com/office/officeart/2005/8/layout/hierarchy1"/>
    <dgm:cxn modelId="{A6BABE20-F2DA-43D0-A798-9370CE552D07}" type="presParOf" srcId="{EEF41E65-9ACF-4892-A179-4EE9F3C1ACFA}" destId="{A9D4F197-4984-4B1A-9CEF-4CFFBB213AC4}" srcOrd="0" destOrd="0" presId="urn:microsoft.com/office/officeart/2005/8/layout/hierarchy1"/>
    <dgm:cxn modelId="{11E0DF0A-D7A7-409B-AC80-51ACB8BAC4CF}" type="presParOf" srcId="{EEF41E65-9ACF-4892-A179-4EE9F3C1ACFA}" destId="{A6B6A912-CA34-4928-8CAE-0649EE052D64}" srcOrd="1" destOrd="0" presId="urn:microsoft.com/office/officeart/2005/8/layout/hierarchy1"/>
    <dgm:cxn modelId="{52E51ED5-32ED-483A-B0CA-1BDF51F45721}" type="presParOf" srcId="{C24E2D5C-8ED1-45AF-8EAA-6184A5BC4FEF}" destId="{D2EE2F52-402C-4381-8570-74C5DDAFB413}" srcOrd="1" destOrd="0" presId="urn:microsoft.com/office/officeart/2005/8/layout/hierarchy1"/>
    <dgm:cxn modelId="{A1470410-E7FD-4BDA-BE0F-CFA487FAF3FF}" type="presParOf" srcId="{894086A3-0342-4F8D-8FCC-6B94B82B6F2B}" destId="{DB4A8249-8878-4448-B8C8-F88D0B02AC5B}" srcOrd="4" destOrd="0" presId="urn:microsoft.com/office/officeart/2005/8/layout/hierarchy1"/>
    <dgm:cxn modelId="{74B2FB30-F34F-49A0-B406-AA86333E576F}" type="presParOf" srcId="{894086A3-0342-4F8D-8FCC-6B94B82B6F2B}" destId="{72597E31-917C-4FDC-83EE-570A69FF02F8}" srcOrd="5" destOrd="0" presId="urn:microsoft.com/office/officeart/2005/8/layout/hierarchy1"/>
    <dgm:cxn modelId="{6890D864-A30D-4F82-90D0-0AFFBE3BE16F}" type="presParOf" srcId="{72597E31-917C-4FDC-83EE-570A69FF02F8}" destId="{6C6BC3DA-B923-4346-9BDC-7ED010182187}" srcOrd="0" destOrd="0" presId="urn:microsoft.com/office/officeart/2005/8/layout/hierarchy1"/>
    <dgm:cxn modelId="{82E822D4-AE7B-4F4F-898A-40FBD7303A26}" type="presParOf" srcId="{6C6BC3DA-B923-4346-9BDC-7ED010182187}" destId="{10E6EDBE-25E7-4014-95F0-BB2325E5A22C}" srcOrd="0" destOrd="0" presId="urn:microsoft.com/office/officeart/2005/8/layout/hierarchy1"/>
    <dgm:cxn modelId="{497683D9-F9A5-4AE7-AC3E-08EC386233EC}" type="presParOf" srcId="{6C6BC3DA-B923-4346-9BDC-7ED010182187}" destId="{8B62CBCC-7DB6-41A9-B624-E78D71FBF941}" srcOrd="1" destOrd="0" presId="urn:microsoft.com/office/officeart/2005/8/layout/hierarchy1"/>
    <dgm:cxn modelId="{387A7733-B906-44B4-84C1-8610FF1CA859}" type="presParOf" srcId="{72597E31-917C-4FDC-83EE-570A69FF02F8}" destId="{9CBC1774-C729-4A2B-A514-E67F8AE853B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2E18556-C90C-452A-8CB8-93DC61EA356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9B76B81-FD2C-4FEE-8C00-9B4237D2CE26}">
      <dgm:prSet phldrT="[Texto]"/>
      <dgm:spPr/>
      <dgm:t>
        <a:bodyPr/>
        <a:lstStyle/>
        <a:p>
          <a:r>
            <a:rPr lang="es-ES" dirty="0" smtClean="0"/>
            <a:t>Destino de las transferencias</a:t>
          </a:r>
          <a:endParaRPr lang="es-ES" dirty="0"/>
        </a:p>
      </dgm:t>
    </dgm:pt>
    <dgm:pt modelId="{74B52646-57D8-4BE4-82C2-F5C3748F8139}" type="parTrans" cxnId="{E74417F6-060A-49D5-8AD3-78546509A071}">
      <dgm:prSet/>
      <dgm:spPr/>
      <dgm:t>
        <a:bodyPr/>
        <a:lstStyle/>
        <a:p>
          <a:endParaRPr lang="es-ES"/>
        </a:p>
      </dgm:t>
    </dgm:pt>
    <dgm:pt modelId="{77E15494-CF69-4184-9032-328D7B24F830}" type="sibTrans" cxnId="{E74417F6-060A-49D5-8AD3-78546509A071}">
      <dgm:prSet/>
      <dgm:spPr/>
      <dgm:t>
        <a:bodyPr/>
        <a:lstStyle/>
        <a:p>
          <a:endParaRPr lang="es-ES"/>
        </a:p>
      </dgm:t>
    </dgm:pt>
    <dgm:pt modelId="{D52FD403-6B3C-48AE-9A21-7DAC9055D584}">
      <dgm:prSet phldrT="[Texto]"/>
      <dgm:spPr/>
      <dgm:t>
        <a:bodyPr/>
        <a:lstStyle/>
        <a:p>
          <a:r>
            <a:rPr lang="es-ES" dirty="0" smtClean="0"/>
            <a:t>+570 SBU (+</a:t>
          </a:r>
          <a:r>
            <a:rPr lang="es-ES" dirty="0" smtClean="0"/>
            <a:t>267.900,00</a:t>
          </a:r>
          <a:r>
            <a:rPr lang="es-ES" dirty="0" smtClean="0"/>
            <a:t>)</a:t>
          </a:r>
          <a:endParaRPr lang="es-ES" dirty="0"/>
        </a:p>
      </dgm:t>
    </dgm:pt>
    <dgm:pt modelId="{657E5CD0-B9B4-463C-81A2-2BC70C9A11C7}" type="parTrans" cxnId="{49D06551-A2ED-41E8-AC47-4F2B599D3954}">
      <dgm:prSet/>
      <dgm:spPr/>
      <dgm:t>
        <a:bodyPr/>
        <a:lstStyle/>
        <a:p>
          <a:endParaRPr lang="es-ES"/>
        </a:p>
      </dgm:t>
    </dgm:pt>
    <dgm:pt modelId="{143BA30C-3EC2-4A3A-A1EB-AD382DC96F2B}" type="sibTrans" cxnId="{49D06551-A2ED-41E8-AC47-4F2B599D3954}">
      <dgm:prSet/>
      <dgm:spPr/>
      <dgm:t>
        <a:bodyPr/>
        <a:lstStyle/>
        <a:p>
          <a:endParaRPr lang="es-ES"/>
        </a:p>
      </dgm:t>
    </dgm:pt>
    <dgm:pt modelId="{05B6CE89-03C2-42AB-9E71-FE1A884300E3}">
      <dgm:prSet phldrT="[Texto]"/>
      <dgm:spPr/>
      <dgm:t>
        <a:bodyPr/>
        <a:lstStyle/>
        <a:p>
          <a:r>
            <a:rPr lang="es-ES" dirty="0" smtClean="0"/>
            <a:t>30% Gasto Corriente</a:t>
          </a:r>
          <a:endParaRPr lang="es-ES" dirty="0"/>
        </a:p>
      </dgm:t>
    </dgm:pt>
    <dgm:pt modelId="{396088AB-3D25-44FC-BD2D-7D6B1A925F77}" type="parTrans" cxnId="{95940850-A559-4903-AF05-AA203A071C0A}">
      <dgm:prSet/>
      <dgm:spPr/>
      <dgm:t>
        <a:bodyPr/>
        <a:lstStyle/>
        <a:p>
          <a:endParaRPr lang="es-ES"/>
        </a:p>
      </dgm:t>
    </dgm:pt>
    <dgm:pt modelId="{1B78DE0F-BC48-4600-B2F4-959E2A837C8D}" type="sibTrans" cxnId="{95940850-A559-4903-AF05-AA203A071C0A}">
      <dgm:prSet/>
      <dgm:spPr/>
      <dgm:t>
        <a:bodyPr/>
        <a:lstStyle/>
        <a:p>
          <a:endParaRPr lang="es-ES"/>
        </a:p>
      </dgm:t>
    </dgm:pt>
    <dgm:pt modelId="{A46584DF-8704-4B6A-BF36-F332F82B1520}">
      <dgm:prSet phldrT="[Texto]"/>
      <dgm:spPr/>
      <dgm:t>
        <a:bodyPr/>
        <a:lstStyle/>
        <a:p>
          <a:r>
            <a:rPr lang="es-ES" dirty="0" smtClean="0"/>
            <a:t>70% I + K + F</a:t>
          </a:r>
          <a:endParaRPr lang="es-ES" dirty="0"/>
        </a:p>
      </dgm:t>
    </dgm:pt>
    <dgm:pt modelId="{E40877A1-66E2-47C6-98F9-BC2956EE90F4}" type="parTrans" cxnId="{2150EA12-E2BD-4128-AB8E-913B44646B65}">
      <dgm:prSet/>
      <dgm:spPr/>
      <dgm:t>
        <a:bodyPr/>
        <a:lstStyle/>
        <a:p>
          <a:endParaRPr lang="es-ES"/>
        </a:p>
      </dgm:t>
    </dgm:pt>
    <dgm:pt modelId="{70212CC4-332C-46B0-B4A3-DEBFA52F7964}" type="sibTrans" cxnId="{2150EA12-E2BD-4128-AB8E-913B44646B65}">
      <dgm:prSet/>
      <dgm:spPr/>
      <dgm:t>
        <a:bodyPr/>
        <a:lstStyle/>
        <a:p>
          <a:endParaRPr lang="es-ES"/>
        </a:p>
      </dgm:t>
    </dgm:pt>
    <dgm:pt modelId="{F8E875E9-0904-446B-8ABE-00BA0C6BD51D}">
      <dgm:prSet phldrT="[Texto]"/>
      <dgm:spPr/>
      <dgm:t>
        <a:bodyPr/>
        <a:lstStyle/>
        <a:p>
          <a:r>
            <a:rPr lang="es-ES" dirty="0" smtClean="0"/>
            <a:t>-570 SBU       </a:t>
          </a:r>
          <a:r>
            <a:rPr lang="es-ES" dirty="0" smtClean="0"/>
            <a:t>(-267.900,00</a:t>
          </a:r>
          <a:r>
            <a:rPr lang="es-ES" dirty="0" smtClean="0"/>
            <a:t>)</a:t>
          </a:r>
          <a:endParaRPr lang="es-ES" dirty="0"/>
        </a:p>
      </dgm:t>
    </dgm:pt>
    <dgm:pt modelId="{48E0323A-C2F1-44AA-82A4-42141272CEFD}" type="parTrans" cxnId="{B5C7CF37-4FA7-4D69-ACD5-0DFCA03BE703}">
      <dgm:prSet/>
      <dgm:spPr/>
      <dgm:t>
        <a:bodyPr/>
        <a:lstStyle/>
        <a:p>
          <a:endParaRPr lang="es-ES"/>
        </a:p>
      </dgm:t>
    </dgm:pt>
    <dgm:pt modelId="{3756CF1B-CA85-43AB-A22B-678AA5212D33}" type="sibTrans" cxnId="{B5C7CF37-4FA7-4D69-ACD5-0DFCA03BE703}">
      <dgm:prSet/>
      <dgm:spPr/>
      <dgm:t>
        <a:bodyPr/>
        <a:lstStyle/>
        <a:p>
          <a:endParaRPr lang="es-ES"/>
        </a:p>
      </dgm:t>
    </dgm:pt>
    <dgm:pt modelId="{871E362E-9524-4460-9354-A99B3E68209A}">
      <dgm:prSet phldrT="[Texto]"/>
      <dgm:spPr/>
      <dgm:t>
        <a:bodyPr/>
        <a:lstStyle/>
        <a:p>
          <a:r>
            <a:rPr lang="es-ES" dirty="0" smtClean="0"/>
            <a:t>Diferencia I + K + F</a:t>
          </a:r>
          <a:endParaRPr lang="es-ES" dirty="0"/>
        </a:p>
      </dgm:t>
    </dgm:pt>
    <dgm:pt modelId="{F92E10DB-4C13-4D12-B6A2-CAE42505821F}" type="parTrans" cxnId="{4AF11B7A-43DD-4538-A018-54B07237E643}">
      <dgm:prSet/>
      <dgm:spPr/>
      <dgm:t>
        <a:bodyPr/>
        <a:lstStyle/>
        <a:p>
          <a:endParaRPr lang="es-ES"/>
        </a:p>
      </dgm:t>
    </dgm:pt>
    <dgm:pt modelId="{8825B99D-A82B-4C29-8C37-2CB177D45D83}" type="sibTrans" cxnId="{4AF11B7A-43DD-4538-A018-54B07237E643}">
      <dgm:prSet/>
      <dgm:spPr/>
      <dgm:t>
        <a:bodyPr/>
        <a:lstStyle/>
        <a:p>
          <a:endParaRPr lang="es-ES"/>
        </a:p>
      </dgm:t>
    </dgm:pt>
    <dgm:pt modelId="{C6E10B5F-C241-48A4-B099-BF02ADA2A748}">
      <dgm:prSet/>
      <dgm:spPr/>
      <dgm:t>
        <a:bodyPr/>
        <a:lstStyle/>
        <a:p>
          <a:r>
            <a:rPr lang="es-ES" dirty="0" smtClean="0"/>
            <a:t>170sbu </a:t>
          </a:r>
          <a:r>
            <a:rPr lang="es-ES" dirty="0" err="1" smtClean="0"/>
            <a:t>Gto</a:t>
          </a:r>
          <a:r>
            <a:rPr lang="es-ES" dirty="0" smtClean="0"/>
            <a:t> Corriente</a:t>
          </a:r>
        </a:p>
      </dgm:t>
    </dgm:pt>
    <dgm:pt modelId="{3B20A1F9-DD61-4EC2-A642-57ADA7FA5E78}" type="parTrans" cxnId="{D55CE45B-036F-45BA-9E6D-887B1D1CE945}">
      <dgm:prSet/>
      <dgm:spPr/>
      <dgm:t>
        <a:bodyPr/>
        <a:lstStyle/>
        <a:p>
          <a:endParaRPr lang="es-ES"/>
        </a:p>
      </dgm:t>
    </dgm:pt>
    <dgm:pt modelId="{911BB911-101F-4D6D-9D3B-DDE414B455D3}" type="sibTrans" cxnId="{D55CE45B-036F-45BA-9E6D-887B1D1CE945}">
      <dgm:prSet/>
      <dgm:spPr/>
      <dgm:t>
        <a:bodyPr/>
        <a:lstStyle/>
        <a:p>
          <a:endParaRPr lang="es-ES"/>
        </a:p>
      </dgm:t>
    </dgm:pt>
    <dgm:pt modelId="{4DD74EEA-A080-4834-B2C2-FBA93908EBA6}" type="pres">
      <dgm:prSet presAssocID="{42E18556-C90C-452A-8CB8-93DC61EA356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3A29A4A-8D12-435B-9FEC-601D5A61D8B3}" type="pres">
      <dgm:prSet presAssocID="{E9B76B81-FD2C-4FEE-8C00-9B4237D2CE26}" presName="root1" presStyleCnt="0"/>
      <dgm:spPr/>
    </dgm:pt>
    <dgm:pt modelId="{0F7B3F0D-F6CC-4C2D-A629-8D1D510AE745}" type="pres">
      <dgm:prSet presAssocID="{E9B76B81-FD2C-4FEE-8C00-9B4237D2CE2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ABA588-7D2A-4F30-B718-BD08F740404C}" type="pres">
      <dgm:prSet presAssocID="{E9B76B81-FD2C-4FEE-8C00-9B4237D2CE26}" presName="level2hierChild" presStyleCnt="0"/>
      <dgm:spPr/>
    </dgm:pt>
    <dgm:pt modelId="{BDD2F95B-DB29-4553-BAFA-9EC03D6E46DC}" type="pres">
      <dgm:prSet presAssocID="{657E5CD0-B9B4-463C-81A2-2BC70C9A11C7}" presName="conn2-1" presStyleLbl="parChTrans1D2" presStyleIdx="0" presStyleCnt="2"/>
      <dgm:spPr/>
      <dgm:t>
        <a:bodyPr/>
        <a:lstStyle/>
        <a:p>
          <a:endParaRPr lang="es-ES"/>
        </a:p>
      </dgm:t>
    </dgm:pt>
    <dgm:pt modelId="{4A71B15E-F3D1-4755-ABE0-D83B0F167C30}" type="pres">
      <dgm:prSet presAssocID="{657E5CD0-B9B4-463C-81A2-2BC70C9A11C7}" presName="connTx" presStyleLbl="parChTrans1D2" presStyleIdx="0" presStyleCnt="2"/>
      <dgm:spPr/>
      <dgm:t>
        <a:bodyPr/>
        <a:lstStyle/>
        <a:p>
          <a:endParaRPr lang="es-ES"/>
        </a:p>
      </dgm:t>
    </dgm:pt>
    <dgm:pt modelId="{A482875A-ACE2-4760-8151-7AF3751ED52E}" type="pres">
      <dgm:prSet presAssocID="{D52FD403-6B3C-48AE-9A21-7DAC9055D584}" presName="root2" presStyleCnt="0"/>
      <dgm:spPr/>
    </dgm:pt>
    <dgm:pt modelId="{DDE649E5-6F48-44D0-B469-BF311D8F9411}" type="pres">
      <dgm:prSet presAssocID="{D52FD403-6B3C-48AE-9A21-7DAC9055D584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4062E5D-3417-4441-8406-4D9017D98BC4}" type="pres">
      <dgm:prSet presAssocID="{D52FD403-6B3C-48AE-9A21-7DAC9055D584}" presName="level3hierChild" presStyleCnt="0"/>
      <dgm:spPr/>
    </dgm:pt>
    <dgm:pt modelId="{A8E4F39B-8DBC-4DB1-A81B-16E3967BE851}" type="pres">
      <dgm:prSet presAssocID="{396088AB-3D25-44FC-BD2D-7D6B1A925F77}" presName="conn2-1" presStyleLbl="parChTrans1D3" presStyleIdx="0" presStyleCnt="4"/>
      <dgm:spPr/>
      <dgm:t>
        <a:bodyPr/>
        <a:lstStyle/>
        <a:p>
          <a:endParaRPr lang="es-ES"/>
        </a:p>
      </dgm:t>
    </dgm:pt>
    <dgm:pt modelId="{EDA77156-25E6-4D0C-9854-B0A02033B079}" type="pres">
      <dgm:prSet presAssocID="{396088AB-3D25-44FC-BD2D-7D6B1A925F77}" presName="connTx" presStyleLbl="parChTrans1D3" presStyleIdx="0" presStyleCnt="4"/>
      <dgm:spPr/>
      <dgm:t>
        <a:bodyPr/>
        <a:lstStyle/>
        <a:p>
          <a:endParaRPr lang="es-ES"/>
        </a:p>
      </dgm:t>
    </dgm:pt>
    <dgm:pt modelId="{B1793421-2B36-4C5C-87E2-E5E5AB254AA3}" type="pres">
      <dgm:prSet presAssocID="{05B6CE89-03C2-42AB-9E71-FE1A884300E3}" presName="root2" presStyleCnt="0"/>
      <dgm:spPr/>
    </dgm:pt>
    <dgm:pt modelId="{F0420947-0C5E-4FC0-A09E-87CC0CED72B6}" type="pres">
      <dgm:prSet presAssocID="{05B6CE89-03C2-42AB-9E71-FE1A884300E3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C9B2B2-7AD3-4F41-93A3-2582B62E3CFB}" type="pres">
      <dgm:prSet presAssocID="{05B6CE89-03C2-42AB-9E71-FE1A884300E3}" presName="level3hierChild" presStyleCnt="0"/>
      <dgm:spPr/>
    </dgm:pt>
    <dgm:pt modelId="{93CF3D7A-291A-44F2-86ED-18BF083B7985}" type="pres">
      <dgm:prSet presAssocID="{E40877A1-66E2-47C6-98F9-BC2956EE90F4}" presName="conn2-1" presStyleLbl="parChTrans1D3" presStyleIdx="1" presStyleCnt="4"/>
      <dgm:spPr/>
      <dgm:t>
        <a:bodyPr/>
        <a:lstStyle/>
        <a:p>
          <a:endParaRPr lang="es-ES"/>
        </a:p>
      </dgm:t>
    </dgm:pt>
    <dgm:pt modelId="{07F5C79F-8F3F-4508-8E2C-C381B423670C}" type="pres">
      <dgm:prSet presAssocID="{E40877A1-66E2-47C6-98F9-BC2956EE90F4}" presName="connTx" presStyleLbl="parChTrans1D3" presStyleIdx="1" presStyleCnt="4"/>
      <dgm:spPr/>
      <dgm:t>
        <a:bodyPr/>
        <a:lstStyle/>
        <a:p>
          <a:endParaRPr lang="es-ES"/>
        </a:p>
      </dgm:t>
    </dgm:pt>
    <dgm:pt modelId="{7105108C-9584-4E24-B751-4D7FBC44852E}" type="pres">
      <dgm:prSet presAssocID="{A46584DF-8704-4B6A-BF36-F332F82B1520}" presName="root2" presStyleCnt="0"/>
      <dgm:spPr/>
    </dgm:pt>
    <dgm:pt modelId="{43B83946-BBBE-4FA1-8037-BF7DEDBDDAF8}" type="pres">
      <dgm:prSet presAssocID="{A46584DF-8704-4B6A-BF36-F332F82B1520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3FD462-4599-49AD-9FDE-C466D5B3E993}" type="pres">
      <dgm:prSet presAssocID="{A46584DF-8704-4B6A-BF36-F332F82B1520}" presName="level3hierChild" presStyleCnt="0"/>
      <dgm:spPr/>
    </dgm:pt>
    <dgm:pt modelId="{6163190F-19DC-49DB-BF35-2680FCD6EF8E}" type="pres">
      <dgm:prSet presAssocID="{48E0323A-C2F1-44AA-82A4-42141272CEFD}" presName="conn2-1" presStyleLbl="parChTrans1D2" presStyleIdx="1" presStyleCnt="2"/>
      <dgm:spPr/>
      <dgm:t>
        <a:bodyPr/>
        <a:lstStyle/>
        <a:p>
          <a:endParaRPr lang="es-ES"/>
        </a:p>
      </dgm:t>
    </dgm:pt>
    <dgm:pt modelId="{8D71101F-F1FF-4992-A0E9-E828F3408EBD}" type="pres">
      <dgm:prSet presAssocID="{48E0323A-C2F1-44AA-82A4-42141272CEFD}" presName="connTx" presStyleLbl="parChTrans1D2" presStyleIdx="1" presStyleCnt="2"/>
      <dgm:spPr/>
      <dgm:t>
        <a:bodyPr/>
        <a:lstStyle/>
        <a:p>
          <a:endParaRPr lang="es-ES"/>
        </a:p>
      </dgm:t>
    </dgm:pt>
    <dgm:pt modelId="{7ABEFAF9-C25A-4CCE-8DC1-4F16D33BE97C}" type="pres">
      <dgm:prSet presAssocID="{F8E875E9-0904-446B-8ABE-00BA0C6BD51D}" presName="root2" presStyleCnt="0"/>
      <dgm:spPr/>
    </dgm:pt>
    <dgm:pt modelId="{D81E3EE6-E422-4731-B5AC-D2F0E21C0785}" type="pres">
      <dgm:prSet presAssocID="{F8E875E9-0904-446B-8ABE-00BA0C6BD51D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1C1111-8556-4FE4-820D-0E436E5315FC}" type="pres">
      <dgm:prSet presAssocID="{F8E875E9-0904-446B-8ABE-00BA0C6BD51D}" presName="level3hierChild" presStyleCnt="0"/>
      <dgm:spPr/>
    </dgm:pt>
    <dgm:pt modelId="{D092DB58-8A5B-480D-B46F-FBAAE8693953}" type="pres">
      <dgm:prSet presAssocID="{3B20A1F9-DD61-4EC2-A642-57ADA7FA5E78}" presName="conn2-1" presStyleLbl="parChTrans1D3" presStyleIdx="2" presStyleCnt="4"/>
      <dgm:spPr/>
      <dgm:t>
        <a:bodyPr/>
        <a:lstStyle/>
        <a:p>
          <a:endParaRPr lang="es-ES"/>
        </a:p>
      </dgm:t>
    </dgm:pt>
    <dgm:pt modelId="{2B0F6FB8-E82C-4A8B-9454-B6EE0093D9AD}" type="pres">
      <dgm:prSet presAssocID="{3B20A1F9-DD61-4EC2-A642-57ADA7FA5E78}" presName="connTx" presStyleLbl="parChTrans1D3" presStyleIdx="2" presStyleCnt="4"/>
      <dgm:spPr/>
      <dgm:t>
        <a:bodyPr/>
        <a:lstStyle/>
        <a:p>
          <a:endParaRPr lang="es-ES"/>
        </a:p>
      </dgm:t>
    </dgm:pt>
    <dgm:pt modelId="{5C80CF73-312E-451E-9839-ACA993E9680A}" type="pres">
      <dgm:prSet presAssocID="{C6E10B5F-C241-48A4-B099-BF02ADA2A748}" presName="root2" presStyleCnt="0"/>
      <dgm:spPr/>
    </dgm:pt>
    <dgm:pt modelId="{801E265D-887F-4259-924F-66A25B91FAD1}" type="pres">
      <dgm:prSet presAssocID="{C6E10B5F-C241-48A4-B099-BF02ADA2A748}" presName="LevelTwoTextNode" presStyleLbl="node3" presStyleIdx="2" presStyleCnt="4" custLinFactNeighborX="-1833" custLinFactNeighborY="12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322A38C-D895-420F-AA2F-3F89F8D8C203}" type="pres">
      <dgm:prSet presAssocID="{C6E10B5F-C241-48A4-B099-BF02ADA2A748}" presName="level3hierChild" presStyleCnt="0"/>
      <dgm:spPr/>
    </dgm:pt>
    <dgm:pt modelId="{D3A76DFF-BFCF-4BC0-81A3-31C82C0CEC37}" type="pres">
      <dgm:prSet presAssocID="{F92E10DB-4C13-4D12-B6A2-CAE42505821F}" presName="conn2-1" presStyleLbl="parChTrans1D3" presStyleIdx="3" presStyleCnt="4"/>
      <dgm:spPr/>
      <dgm:t>
        <a:bodyPr/>
        <a:lstStyle/>
        <a:p>
          <a:endParaRPr lang="es-ES"/>
        </a:p>
      </dgm:t>
    </dgm:pt>
    <dgm:pt modelId="{E6012550-AE23-4182-B1D5-1CC09CFA890A}" type="pres">
      <dgm:prSet presAssocID="{F92E10DB-4C13-4D12-B6A2-CAE42505821F}" presName="connTx" presStyleLbl="parChTrans1D3" presStyleIdx="3" presStyleCnt="4"/>
      <dgm:spPr/>
      <dgm:t>
        <a:bodyPr/>
        <a:lstStyle/>
        <a:p>
          <a:endParaRPr lang="es-ES"/>
        </a:p>
      </dgm:t>
    </dgm:pt>
    <dgm:pt modelId="{826518DF-3E97-4098-A7C7-AE85774912B3}" type="pres">
      <dgm:prSet presAssocID="{871E362E-9524-4460-9354-A99B3E68209A}" presName="root2" presStyleCnt="0"/>
      <dgm:spPr/>
    </dgm:pt>
    <dgm:pt modelId="{46C107F7-43A6-445B-B18B-D6D59EB3B0C4}" type="pres">
      <dgm:prSet presAssocID="{871E362E-9524-4460-9354-A99B3E68209A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41CA569-CDB3-456B-9040-5FD7261A3136}" type="pres">
      <dgm:prSet presAssocID="{871E362E-9524-4460-9354-A99B3E68209A}" presName="level3hierChild" presStyleCnt="0"/>
      <dgm:spPr/>
    </dgm:pt>
  </dgm:ptLst>
  <dgm:cxnLst>
    <dgm:cxn modelId="{AF0B35B4-9D01-49F7-B944-3E077F195701}" type="presOf" srcId="{657E5CD0-B9B4-463C-81A2-2BC70C9A11C7}" destId="{4A71B15E-F3D1-4755-ABE0-D83B0F167C30}" srcOrd="1" destOrd="0" presId="urn:microsoft.com/office/officeart/2005/8/layout/hierarchy2"/>
    <dgm:cxn modelId="{99CDA141-6DA0-4608-B26F-C774FD7844B7}" type="presOf" srcId="{C6E10B5F-C241-48A4-B099-BF02ADA2A748}" destId="{801E265D-887F-4259-924F-66A25B91FAD1}" srcOrd="0" destOrd="0" presId="urn:microsoft.com/office/officeart/2005/8/layout/hierarchy2"/>
    <dgm:cxn modelId="{F8FDEF54-E9B2-4846-B544-0FB5F115B9C5}" type="presOf" srcId="{F8E875E9-0904-446B-8ABE-00BA0C6BD51D}" destId="{D81E3EE6-E422-4731-B5AC-D2F0E21C0785}" srcOrd="0" destOrd="0" presId="urn:microsoft.com/office/officeart/2005/8/layout/hierarchy2"/>
    <dgm:cxn modelId="{D55CE45B-036F-45BA-9E6D-887B1D1CE945}" srcId="{F8E875E9-0904-446B-8ABE-00BA0C6BD51D}" destId="{C6E10B5F-C241-48A4-B099-BF02ADA2A748}" srcOrd="0" destOrd="0" parTransId="{3B20A1F9-DD61-4EC2-A642-57ADA7FA5E78}" sibTransId="{911BB911-101F-4D6D-9D3B-DDE414B455D3}"/>
    <dgm:cxn modelId="{2150EA12-E2BD-4128-AB8E-913B44646B65}" srcId="{D52FD403-6B3C-48AE-9A21-7DAC9055D584}" destId="{A46584DF-8704-4B6A-BF36-F332F82B1520}" srcOrd="1" destOrd="0" parTransId="{E40877A1-66E2-47C6-98F9-BC2956EE90F4}" sibTransId="{70212CC4-332C-46B0-B4A3-DEBFA52F7964}"/>
    <dgm:cxn modelId="{EE6E7C9A-EBDC-4ACE-8A71-DE5A190A156D}" type="presOf" srcId="{E40877A1-66E2-47C6-98F9-BC2956EE90F4}" destId="{07F5C79F-8F3F-4508-8E2C-C381B423670C}" srcOrd="1" destOrd="0" presId="urn:microsoft.com/office/officeart/2005/8/layout/hierarchy2"/>
    <dgm:cxn modelId="{2202407B-E36C-46FB-BC19-B9E150FE80B1}" type="presOf" srcId="{A46584DF-8704-4B6A-BF36-F332F82B1520}" destId="{43B83946-BBBE-4FA1-8037-BF7DEDBDDAF8}" srcOrd="0" destOrd="0" presId="urn:microsoft.com/office/officeart/2005/8/layout/hierarchy2"/>
    <dgm:cxn modelId="{18DCB1A1-2AC9-4815-810B-64EE302018D5}" type="presOf" srcId="{E40877A1-66E2-47C6-98F9-BC2956EE90F4}" destId="{93CF3D7A-291A-44F2-86ED-18BF083B7985}" srcOrd="0" destOrd="0" presId="urn:microsoft.com/office/officeart/2005/8/layout/hierarchy2"/>
    <dgm:cxn modelId="{B5C7CF37-4FA7-4D69-ACD5-0DFCA03BE703}" srcId="{E9B76B81-FD2C-4FEE-8C00-9B4237D2CE26}" destId="{F8E875E9-0904-446B-8ABE-00BA0C6BD51D}" srcOrd="1" destOrd="0" parTransId="{48E0323A-C2F1-44AA-82A4-42141272CEFD}" sibTransId="{3756CF1B-CA85-43AB-A22B-678AA5212D33}"/>
    <dgm:cxn modelId="{F2FD120C-DDB0-4D14-AEB6-BEF4FA301AC3}" type="presOf" srcId="{48E0323A-C2F1-44AA-82A4-42141272CEFD}" destId="{6163190F-19DC-49DB-BF35-2680FCD6EF8E}" srcOrd="0" destOrd="0" presId="urn:microsoft.com/office/officeart/2005/8/layout/hierarchy2"/>
    <dgm:cxn modelId="{25C016C8-C775-4B65-BA42-794EC9DBE486}" type="presOf" srcId="{F92E10DB-4C13-4D12-B6A2-CAE42505821F}" destId="{D3A76DFF-BFCF-4BC0-81A3-31C82C0CEC37}" srcOrd="0" destOrd="0" presId="urn:microsoft.com/office/officeart/2005/8/layout/hierarchy2"/>
    <dgm:cxn modelId="{89B80DD0-D627-402F-BAAA-685F94863F7B}" type="presOf" srcId="{396088AB-3D25-44FC-BD2D-7D6B1A925F77}" destId="{A8E4F39B-8DBC-4DB1-A81B-16E3967BE851}" srcOrd="0" destOrd="0" presId="urn:microsoft.com/office/officeart/2005/8/layout/hierarchy2"/>
    <dgm:cxn modelId="{5C1F2E9C-3AC3-437F-BF21-77E02694F4D4}" type="presOf" srcId="{42E18556-C90C-452A-8CB8-93DC61EA3568}" destId="{4DD74EEA-A080-4834-B2C2-FBA93908EBA6}" srcOrd="0" destOrd="0" presId="urn:microsoft.com/office/officeart/2005/8/layout/hierarchy2"/>
    <dgm:cxn modelId="{99375EEF-5E82-4B36-9680-98C8872E88C4}" type="presOf" srcId="{48E0323A-C2F1-44AA-82A4-42141272CEFD}" destId="{8D71101F-F1FF-4992-A0E9-E828F3408EBD}" srcOrd="1" destOrd="0" presId="urn:microsoft.com/office/officeart/2005/8/layout/hierarchy2"/>
    <dgm:cxn modelId="{97D38112-E7BF-4E72-A40B-4D6938E1423E}" type="presOf" srcId="{3B20A1F9-DD61-4EC2-A642-57ADA7FA5E78}" destId="{D092DB58-8A5B-480D-B46F-FBAAE8693953}" srcOrd="0" destOrd="0" presId="urn:microsoft.com/office/officeart/2005/8/layout/hierarchy2"/>
    <dgm:cxn modelId="{BCB8152A-3B7E-402F-9285-E67BDA0CE419}" type="presOf" srcId="{D52FD403-6B3C-48AE-9A21-7DAC9055D584}" destId="{DDE649E5-6F48-44D0-B469-BF311D8F9411}" srcOrd="0" destOrd="0" presId="urn:microsoft.com/office/officeart/2005/8/layout/hierarchy2"/>
    <dgm:cxn modelId="{4AF11B7A-43DD-4538-A018-54B07237E643}" srcId="{F8E875E9-0904-446B-8ABE-00BA0C6BD51D}" destId="{871E362E-9524-4460-9354-A99B3E68209A}" srcOrd="1" destOrd="0" parTransId="{F92E10DB-4C13-4D12-B6A2-CAE42505821F}" sibTransId="{8825B99D-A82B-4C29-8C37-2CB177D45D83}"/>
    <dgm:cxn modelId="{84309CAA-5A58-4D3D-8D06-17DFC0B6D764}" type="presOf" srcId="{657E5CD0-B9B4-463C-81A2-2BC70C9A11C7}" destId="{BDD2F95B-DB29-4553-BAFA-9EC03D6E46DC}" srcOrd="0" destOrd="0" presId="urn:microsoft.com/office/officeart/2005/8/layout/hierarchy2"/>
    <dgm:cxn modelId="{49D06551-A2ED-41E8-AC47-4F2B599D3954}" srcId="{E9B76B81-FD2C-4FEE-8C00-9B4237D2CE26}" destId="{D52FD403-6B3C-48AE-9A21-7DAC9055D584}" srcOrd="0" destOrd="0" parTransId="{657E5CD0-B9B4-463C-81A2-2BC70C9A11C7}" sibTransId="{143BA30C-3EC2-4A3A-A1EB-AD382DC96F2B}"/>
    <dgm:cxn modelId="{C82A1BE6-5EB2-45A7-92F6-55644D60D487}" type="presOf" srcId="{396088AB-3D25-44FC-BD2D-7D6B1A925F77}" destId="{EDA77156-25E6-4D0C-9854-B0A02033B079}" srcOrd="1" destOrd="0" presId="urn:microsoft.com/office/officeart/2005/8/layout/hierarchy2"/>
    <dgm:cxn modelId="{E23FFA05-ACC8-4C46-9123-5C2B2E2CE812}" type="presOf" srcId="{E9B76B81-FD2C-4FEE-8C00-9B4237D2CE26}" destId="{0F7B3F0D-F6CC-4C2D-A629-8D1D510AE745}" srcOrd="0" destOrd="0" presId="urn:microsoft.com/office/officeart/2005/8/layout/hierarchy2"/>
    <dgm:cxn modelId="{2E5B0FA6-C17A-441A-8DE3-CD3B4C6F635A}" type="presOf" srcId="{05B6CE89-03C2-42AB-9E71-FE1A884300E3}" destId="{F0420947-0C5E-4FC0-A09E-87CC0CED72B6}" srcOrd="0" destOrd="0" presId="urn:microsoft.com/office/officeart/2005/8/layout/hierarchy2"/>
    <dgm:cxn modelId="{2D565810-1553-4316-B5EC-674C603473B1}" type="presOf" srcId="{871E362E-9524-4460-9354-A99B3E68209A}" destId="{46C107F7-43A6-445B-B18B-D6D59EB3B0C4}" srcOrd="0" destOrd="0" presId="urn:microsoft.com/office/officeart/2005/8/layout/hierarchy2"/>
    <dgm:cxn modelId="{95940850-A559-4903-AF05-AA203A071C0A}" srcId="{D52FD403-6B3C-48AE-9A21-7DAC9055D584}" destId="{05B6CE89-03C2-42AB-9E71-FE1A884300E3}" srcOrd="0" destOrd="0" parTransId="{396088AB-3D25-44FC-BD2D-7D6B1A925F77}" sibTransId="{1B78DE0F-BC48-4600-B2F4-959E2A837C8D}"/>
    <dgm:cxn modelId="{4BB2E13F-A60A-445B-BAA5-1E8B3A82BC8E}" type="presOf" srcId="{F92E10DB-4C13-4D12-B6A2-CAE42505821F}" destId="{E6012550-AE23-4182-B1D5-1CC09CFA890A}" srcOrd="1" destOrd="0" presId="urn:microsoft.com/office/officeart/2005/8/layout/hierarchy2"/>
    <dgm:cxn modelId="{E74417F6-060A-49D5-8AD3-78546509A071}" srcId="{42E18556-C90C-452A-8CB8-93DC61EA3568}" destId="{E9B76B81-FD2C-4FEE-8C00-9B4237D2CE26}" srcOrd="0" destOrd="0" parTransId="{74B52646-57D8-4BE4-82C2-F5C3748F8139}" sibTransId="{77E15494-CF69-4184-9032-328D7B24F830}"/>
    <dgm:cxn modelId="{BC09C7F9-FD32-4058-8965-10FB0993DC4E}" type="presOf" srcId="{3B20A1F9-DD61-4EC2-A642-57ADA7FA5E78}" destId="{2B0F6FB8-E82C-4A8B-9454-B6EE0093D9AD}" srcOrd="1" destOrd="0" presId="urn:microsoft.com/office/officeart/2005/8/layout/hierarchy2"/>
    <dgm:cxn modelId="{3EAC994B-4AA6-436F-9F9F-7EAABC979A33}" type="presParOf" srcId="{4DD74EEA-A080-4834-B2C2-FBA93908EBA6}" destId="{93A29A4A-8D12-435B-9FEC-601D5A61D8B3}" srcOrd="0" destOrd="0" presId="urn:microsoft.com/office/officeart/2005/8/layout/hierarchy2"/>
    <dgm:cxn modelId="{2D0C7F8A-DB09-4480-9CBC-C7D07EB8290C}" type="presParOf" srcId="{93A29A4A-8D12-435B-9FEC-601D5A61D8B3}" destId="{0F7B3F0D-F6CC-4C2D-A629-8D1D510AE745}" srcOrd="0" destOrd="0" presId="urn:microsoft.com/office/officeart/2005/8/layout/hierarchy2"/>
    <dgm:cxn modelId="{55D32C06-19A0-4A2F-B843-6558C7D1C4F7}" type="presParOf" srcId="{93A29A4A-8D12-435B-9FEC-601D5A61D8B3}" destId="{4EABA588-7D2A-4F30-B718-BD08F740404C}" srcOrd="1" destOrd="0" presId="urn:microsoft.com/office/officeart/2005/8/layout/hierarchy2"/>
    <dgm:cxn modelId="{CE35C085-14E0-4077-B11A-6566362E2580}" type="presParOf" srcId="{4EABA588-7D2A-4F30-B718-BD08F740404C}" destId="{BDD2F95B-DB29-4553-BAFA-9EC03D6E46DC}" srcOrd="0" destOrd="0" presId="urn:microsoft.com/office/officeart/2005/8/layout/hierarchy2"/>
    <dgm:cxn modelId="{61D69139-43A7-4242-954F-2FFB3DB9EAEA}" type="presParOf" srcId="{BDD2F95B-DB29-4553-BAFA-9EC03D6E46DC}" destId="{4A71B15E-F3D1-4755-ABE0-D83B0F167C30}" srcOrd="0" destOrd="0" presId="urn:microsoft.com/office/officeart/2005/8/layout/hierarchy2"/>
    <dgm:cxn modelId="{B72D54B0-F0BE-4BED-AECE-358C8A3C7F40}" type="presParOf" srcId="{4EABA588-7D2A-4F30-B718-BD08F740404C}" destId="{A482875A-ACE2-4760-8151-7AF3751ED52E}" srcOrd="1" destOrd="0" presId="urn:microsoft.com/office/officeart/2005/8/layout/hierarchy2"/>
    <dgm:cxn modelId="{769C294E-552E-4AF7-884F-462063552DC1}" type="presParOf" srcId="{A482875A-ACE2-4760-8151-7AF3751ED52E}" destId="{DDE649E5-6F48-44D0-B469-BF311D8F9411}" srcOrd="0" destOrd="0" presId="urn:microsoft.com/office/officeart/2005/8/layout/hierarchy2"/>
    <dgm:cxn modelId="{615C598E-8BDD-4F73-B0C9-020DFFD69852}" type="presParOf" srcId="{A482875A-ACE2-4760-8151-7AF3751ED52E}" destId="{84062E5D-3417-4441-8406-4D9017D98BC4}" srcOrd="1" destOrd="0" presId="urn:microsoft.com/office/officeart/2005/8/layout/hierarchy2"/>
    <dgm:cxn modelId="{B20ACF14-B566-4F75-9C12-3B09B2DC23F7}" type="presParOf" srcId="{84062E5D-3417-4441-8406-4D9017D98BC4}" destId="{A8E4F39B-8DBC-4DB1-A81B-16E3967BE851}" srcOrd="0" destOrd="0" presId="urn:microsoft.com/office/officeart/2005/8/layout/hierarchy2"/>
    <dgm:cxn modelId="{916D84F2-C6E4-4829-9DFC-68753716EDF1}" type="presParOf" srcId="{A8E4F39B-8DBC-4DB1-A81B-16E3967BE851}" destId="{EDA77156-25E6-4D0C-9854-B0A02033B079}" srcOrd="0" destOrd="0" presId="urn:microsoft.com/office/officeart/2005/8/layout/hierarchy2"/>
    <dgm:cxn modelId="{753043FF-0E25-4D55-BE9A-ECA92B857EB5}" type="presParOf" srcId="{84062E5D-3417-4441-8406-4D9017D98BC4}" destId="{B1793421-2B36-4C5C-87E2-E5E5AB254AA3}" srcOrd="1" destOrd="0" presId="urn:microsoft.com/office/officeart/2005/8/layout/hierarchy2"/>
    <dgm:cxn modelId="{B26E1E20-1F86-4F72-9B6A-771795A1C610}" type="presParOf" srcId="{B1793421-2B36-4C5C-87E2-E5E5AB254AA3}" destId="{F0420947-0C5E-4FC0-A09E-87CC0CED72B6}" srcOrd="0" destOrd="0" presId="urn:microsoft.com/office/officeart/2005/8/layout/hierarchy2"/>
    <dgm:cxn modelId="{425900B4-5F3E-47E6-BC8C-92D492C29B98}" type="presParOf" srcId="{B1793421-2B36-4C5C-87E2-E5E5AB254AA3}" destId="{97C9B2B2-7AD3-4F41-93A3-2582B62E3CFB}" srcOrd="1" destOrd="0" presId="urn:microsoft.com/office/officeart/2005/8/layout/hierarchy2"/>
    <dgm:cxn modelId="{0E9BA86A-71C9-44C6-99F0-B94B6802C796}" type="presParOf" srcId="{84062E5D-3417-4441-8406-4D9017D98BC4}" destId="{93CF3D7A-291A-44F2-86ED-18BF083B7985}" srcOrd="2" destOrd="0" presId="urn:microsoft.com/office/officeart/2005/8/layout/hierarchy2"/>
    <dgm:cxn modelId="{C3FDA933-3EA0-40FC-9453-5F0EDADEDCFE}" type="presParOf" srcId="{93CF3D7A-291A-44F2-86ED-18BF083B7985}" destId="{07F5C79F-8F3F-4508-8E2C-C381B423670C}" srcOrd="0" destOrd="0" presId="urn:microsoft.com/office/officeart/2005/8/layout/hierarchy2"/>
    <dgm:cxn modelId="{642EDF3C-38CF-41D7-ADF4-6346E9D2453A}" type="presParOf" srcId="{84062E5D-3417-4441-8406-4D9017D98BC4}" destId="{7105108C-9584-4E24-B751-4D7FBC44852E}" srcOrd="3" destOrd="0" presId="urn:microsoft.com/office/officeart/2005/8/layout/hierarchy2"/>
    <dgm:cxn modelId="{97123CB2-F72C-4568-9EBF-A3ED4369A520}" type="presParOf" srcId="{7105108C-9584-4E24-B751-4D7FBC44852E}" destId="{43B83946-BBBE-4FA1-8037-BF7DEDBDDAF8}" srcOrd="0" destOrd="0" presId="urn:microsoft.com/office/officeart/2005/8/layout/hierarchy2"/>
    <dgm:cxn modelId="{85F49BEE-E868-4F87-96D4-A189B14BC24F}" type="presParOf" srcId="{7105108C-9584-4E24-B751-4D7FBC44852E}" destId="{593FD462-4599-49AD-9FDE-C466D5B3E993}" srcOrd="1" destOrd="0" presId="urn:microsoft.com/office/officeart/2005/8/layout/hierarchy2"/>
    <dgm:cxn modelId="{C5A312DE-1064-4F7F-AF33-74447BD9C54C}" type="presParOf" srcId="{4EABA588-7D2A-4F30-B718-BD08F740404C}" destId="{6163190F-19DC-49DB-BF35-2680FCD6EF8E}" srcOrd="2" destOrd="0" presId="urn:microsoft.com/office/officeart/2005/8/layout/hierarchy2"/>
    <dgm:cxn modelId="{752E78BC-62B6-4FEA-BD6F-71EAB77A49D5}" type="presParOf" srcId="{6163190F-19DC-49DB-BF35-2680FCD6EF8E}" destId="{8D71101F-F1FF-4992-A0E9-E828F3408EBD}" srcOrd="0" destOrd="0" presId="urn:microsoft.com/office/officeart/2005/8/layout/hierarchy2"/>
    <dgm:cxn modelId="{805E6C3B-6E32-4AF3-BCA8-B43959A7EFE6}" type="presParOf" srcId="{4EABA588-7D2A-4F30-B718-BD08F740404C}" destId="{7ABEFAF9-C25A-4CCE-8DC1-4F16D33BE97C}" srcOrd="3" destOrd="0" presId="urn:microsoft.com/office/officeart/2005/8/layout/hierarchy2"/>
    <dgm:cxn modelId="{6D4F10B9-E136-47F1-82C4-0CA3459FABB0}" type="presParOf" srcId="{7ABEFAF9-C25A-4CCE-8DC1-4F16D33BE97C}" destId="{D81E3EE6-E422-4731-B5AC-D2F0E21C0785}" srcOrd="0" destOrd="0" presId="urn:microsoft.com/office/officeart/2005/8/layout/hierarchy2"/>
    <dgm:cxn modelId="{1CB2033A-ED86-4D7B-8E2E-DA9B87795A11}" type="presParOf" srcId="{7ABEFAF9-C25A-4CCE-8DC1-4F16D33BE97C}" destId="{D11C1111-8556-4FE4-820D-0E436E5315FC}" srcOrd="1" destOrd="0" presId="urn:microsoft.com/office/officeart/2005/8/layout/hierarchy2"/>
    <dgm:cxn modelId="{CC286101-CCDA-4838-87D9-A26BE1677AE0}" type="presParOf" srcId="{D11C1111-8556-4FE4-820D-0E436E5315FC}" destId="{D092DB58-8A5B-480D-B46F-FBAAE8693953}" srcOrd="0" destOrd="0" presId="urn:microsoft.com/office/officeart/2005/8/layout/hierarchy2"/>
    <dgm:cxn modelId="{30EC6C0D-CB60-418C-B500-5C92AEBC6967}" type="presParOf" srcId="{D092DB58-8A5B-480D-B46F-FBAAE8693953}" destId="{2B0F6FB8-E82C-4A8B-9454-B6EE0093D9AD}" srcOrd="0" destOrd="0" presId="urn:microsoft.com/office/officeart/2005/8/layout/hierarchy2"/>
    <dgm:cxn modelId="{A77729C0-59DE-4668-A4BE-14B76BBA635B}" type="presParOf" srcId="{D11C1111-8556-4FE4-820D-0E436E5315FC}" destId="{5C80CF73-312E-451E-9839-ACA993E9680A}" srcOrd="1" destOrd="0" presId="urn:microsoft.com/office/officeart/2005/8/layout/hierarchy2"/>
    <dgm:cxn modelId="{B29A9AFE-0824-4E5E-9D83-8B356444EC34}" type="presParOf" srcId="{5C80CF73-312E-451E-9839-ACA993E9680A}" destId="{801E265D-887F-4259-924F-66A25B91FAD1}" srcOrd="0" destOrd="0" presId="urn:microsoft.com/office/officeart/2005/8/layout/hierarchy2"/>
    <dgm:cxn modelId="{DA37B50F-3A2B-4E03-9B60-B3256A89EADD}" type="presParOf" srcId="{5C80CF73-312E-451E-9839-ACA993E9680A}" destId="{6322A38C-D895-420F-AA2F-3F89F8D8C203}" srcOrd="1" destOrd="0" presId="urn:microsoft.com/office/officeart/2005/8/layout/hierarchy2"/>
    <dgm:cxn modelId="{F764FCBD-6EC7-4D7F-9A8D-2B7DFE07ECBA}" type="presParOf" srcId="{D11C1111-8556-4FE4-820D-0E436E5315FC}" destId="{D3A76DFF-BFCF-4BC0-81A3-31C82C0CEC37}" srcOrd="2" destOrd="0" presId="urn:microsoft.com/office/officeart/2005/8/layout/hierarchy2"/>
    <dgm:cxn modelId="{9C989523-CF5C-468F-91BE-50DBB893DF63}" type="presParOf" srcId="{D3A76DFF-BFCF-4BC0-81A3-31C82C0CEC37}" destId="{E6012550-AE23-4182-B1D5-1CC09CFA890A}" srcOrd="0" destOrd="0" presId="urn:microsoft.com/office/officeart/2005/8/layout/hierarchy2"/>
    <dgm:cxn modelId="{F66C4487-13B2-4BE6-AD55-5727C174D6A4}" type="presParOf" srcId="{D11C1111-8556-4FE4-820D-0E436E5315FC}" destId="{826518DF-3E97-4098-A7C7-AE85774912B3}" srcOrd="3" destOrd="0" presId="urn:microsoft.com/office/officeart/2005/8/layout/hierarchy2"/>
    <dgm:cxn modelId="{BA237078-7305-40A8-BD71-CD735508FEF3}" type="presParOf" srcId="{826518DF-3E97-4098-A7C7-AE85774912B3}" destId="{46C107F7-43A6-445B-B18B-D6D59EB3B0C4}" srcOrd="0" destOrd="0" presId="urn:microsoft.com/office/officeart/2005/8/layout/hierarchy2"/>
    <dgm:cxn modelId="{0ABB3E7B-4DE5-4006-835F-2E1A0FD1C704}" type="presParOf" srcId="{826518DF-3E97-4098-A7C7-AE85774912B3}" destId="{441CA569-CDB3-456B-9040-5FD7261A313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363C15B-BBFD-4F59-9BAB-33A9DA727D74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s-ES"/>
        </a:p>
      </dgm:t>
    </dgm:pt>
    <dgm:pt modelId="{4F7CEF8C-5B24-4337-AE99-22A83EFA4BB3}">
      <dgm:prSet/>
      <dgm:spPr/>
      <dgm:t>
        <a:bodyPr/>
        <a:lstStyle/>
        <a:p>
          <a:pPr rtl="0"/>
          <a:r>
            <a:rPr lang="es-EC" dirty="0" smtClean="0"/>
            <a:t>Establece pisos y techos en relación al Presupuesto del Estado</a:t>
          </a:r>
          <a:endParaRPr lang="en-US" dirty="0"/>
        </a:p>
      </dgm:t>
    </dgm:pt>
    <dgm:pt modelId="{5782B04F-0493-461D-AD9E-D3DDA61F8965}" type="sibTrans" cxnId="{7537F217-DB92-49EB-B56A-C5417EC398B5}">
      <dgm:prSet/>
      <dgm:spPr/>
      <dgm:t>
        <a:bodyPr/>
        <a:lstStyle/>
        <a:p>
          <a:endParaRPr lang="es-ES"/>
        </a:p>
      </dgm:t>
    </dgm:pt>
    <dgm:pt modelId="{2BD3B0A5-62EF-44BF-BABF-027936996F5B}" type="parTrans" cxnId="{7537F217-DB92-49EB-B56A-C5417EC398B5}">
      <dgm:prSet/>
      <dgm:spPr/>
      <dgm:t>
        <a:bodyPr/>
        <a:lstStyle/>
        <a:p>
          <a:endParaRPr lang="es-ES"/>
        </a:p>
      </dgm:t>
    </dgm:pt>
    <dgm:pt modelId="{93DA8F17-E811-4927-A511-4C77E8E5A802}" type="pres">
      <dgm:prSet presAssocID="{9363C15B-BBFD-4F59-9BAB-33A9DA727D7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AAF23E0-EF78-435B-8E1B-98DE292E429B}" type="pres">
      <dgm:prSet presAssocID="{4F7CEF8C-5B24-4337-AE99-22A83EFA4BB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537F217-DB92-49EB-B56A-C5417EC398B5}" srcId="{9363C15B-BBFD-4F59-9BAB-33A9DA727D74}" destId="{4F7CEF8C-5B24-4337-AE99-22A83EFA4BB3}" srcOrd="0" destOrd="0" parTransId="{2BD3B0A5-62EF-44BF-BABF-027936996F5B}" sibTransId="{5782B04F-0493-461D-AD9E-D3DDA61F8965}"/>
    <dgm:cxn modelId="{F546B2FF-CECC-43EE-826A-8898638ED72B}" type="presOf" srcId="{4F7CEF8C-5B24-4337-AE99-22A83EFA4BB3}" destId="{4AAF23E0-EF78-435B-8E1B-98DE292E429B}" srcOrd="0" destOrd="0" presId="urn:microsoft.com/office/officeart/2005/8/layout/vList2"/>
    <dgm:cxn modelId="{35AA113C-855A-43DF-9D58-2F03B9EFC174}" type="presOf" srcId="{9363C15B-BBFD-4F59-9BAB-33A9DA727D74}" destId="{93DA8F17-E811-4927-A511-4C77E8E5A802}" srcOrd="0" destOrd="0" presId="urn:microsoft.com/office/officeart/2005/8/layout/vList2"/>
    <dgm:cxn modelId="{D9364913-20A1-432F-844A-FB084DDF3661}" type="presParOf" srcId="{93DA8F17-E811-4927-A511-4C77E8E5A802}" destId="{4AAF23E0-EF78-435B-8E1B-98DE292E429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64101D3-FE80-4504-A4E5-A109BDFEE218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C5773B09-6C91-4C6B-B503-D9259B5C5324}">
      <dgm:prSet custT="1"/>
      <dgm:spPr/>
      <dgm:t>
        <a:bodyPr/>
        <a:lstStyle/>
        <a:p>
          <a:pPr rtl="0"/>
          <a:r>
            <a:rPr lang="es-ES" sz="4400" dirty="0" smtClean="0"/>
            <a:t>Acuerdo Ministerial No. MRL-2011-0183 </a:t>
          </a:r>
          <a:endParaRPr lang="en-US" sz="4400" dirty="0"/>
        </a:p>
      </dgm:t>
    </dgm:pt>
    <dgm:pt modelId="{6A423EA6-4F7C-4461-AE97-54473FD5D307}" type="parTrans" cxnId="{DBEA90DD-CEDE-42DD-ACFA-BA8129F270BD}">
      <dgm:prSet/>
      <dgm:spPr/>
      <dgm:t>
        <a:bodyPr/>
        <a:lstStyle/>
        <a:p>
          <a:endParaRPr lang="es-ES"/>
        </a:p>
      </dgm:t>
    </dgm:pt>
    <dgm:pt modelId="{BEA58EC5-F9E9-4646-ACE9-841302645519}" type="sibTrans" cxnId="{DBEA90DD-CEDE-42DD-ACFA-BA8129F270BD}">
      <dgm:prSet/>
      <dgm:spPr/>
      <dgm:t>
        <a:bodyPr/>
        <a:lstStyle/>
        <a:p>
          <a:endParaRPr lang="es-ES"/>
        </a:p>
      </dgm:t>
    </dgm:pt>
    <dgm:pt modelId="{3200116A-ACCD-4CAA-BFD3-DA12FE597D34}" type="pres">
      <dgm:prSet presAssocID="{A64101D3-FE80-4504-A4E5-A109BDFEE2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7225FBD-7DE6-438D-81FD-E70AB0FD6A07}" type="pres">
      <dgm:prSet presAssocID="{C5773B09-6C91-4C6B-B503-D9259B5C5324}" presName="parentText" presStyleLbl="node1" presStyleIdx="0" presStyleCnt="1" custLinFactNeighborX="26862" custLinFactNeighborY="1251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BEA90DD-CEDE-42DD-ACFA-BA8129F270BD}" srcId="{A64101D3-FE80-4504-A4E5-A109BDFEE218}" destId="{C5773B09-6C91-4C6B-B503-D9259B5C5324}" srcOrd="0" destOrd="0" parTransId="{6A423EA6-4F7C-4461-AE97-54473FD5D307}" sibTransId="{BEA58EC5-F9E9-4646-ACE9-841302645519}"/>
    <dgm:cxn modelId="{3D2B8210-2483-4D79-B42B-F81CC29BDA84}" type="presOf" srcId="{C5773B09-6C91-4C6B-B503-D9259B5C5324}" destId="{B7225FBD-7DE6-438D-81FD-E70AB0FD6A07}" srcOrd="0" destOrd="0" presId="urn:microsoft.com/office/officeart/2005/8/layout/vList2"/>
    <dgm:cxn modelId="{CD63C9E2-A5A7-492F-AC86-42E3C02D6FC8}" type="presOf" srcId="{A64101D3-FE80-4504-A4E5-A109BDFEE218}" destId="{3200116A-ACCD-4CAA-BFD3-DA12FE597D34}" srcOrd="0" destOrd="0" presId="urn:microsoft.com/office/officeart/2005/8/layout/vList2"/>
    <dgm:cxn modelId="{1F3F37D5-D157-4405-887C-5B807D908C18}" type="presParOf" srcId="{3200116A-ACCD-4CAA-BFD3-DA12FE597D34}" destId="{B7225FBD-7DE6-438D-81FD-E70AB0FD6A0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2443CE-3227-4BF3-B7C9-A8D02622EED2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54343A9E-16D7-4ED1-B091-0D0545EC9458}">
      <dgm:prSet phldrT="[Texto]"/>
      <dgm:spPr/>
      <dgm:t>
        <a:bodyPr/>
        <a:lstStyle/>
        <a:p>
          <a:r>
            <a:rPr lang="es-ES" dirty="0" smtClean="0"/>
            <a:t>TRASPASOS</a:t>
          </a:r>
          <a:endParaRPr lang="es-ES" dirty="0"/>
        </a:p>
      </dgm:t>
    </dgm:pt>
    <dgm:pt modelId="{32977B5E-62D7-4B6E-AFA6-63962E73AAB4}" type="parTrans" cxnId="{637E6336-A166-4B5C-AD70-DD63AC788A5E}">
      <dgm:prSet/>
      <dgm:spPr/>
      <dgm:t>
        <a:bodyPr/>
        <a:lstStyle/>
        <a:p>
          <a:endParaRPr lang="es-ES"/>
        </a:p>
      </dgm:t>
    </dgm:pt>
    <dgm:pt modelId="{EC84F3D8-FC1C-4A80-90C5-81C15DE87A67}" type="sibTrans" cxnId="{637E6336-A166-4B5C-AD70-DD63AC788A5E}">
      <dgm:prSet/>
      <dgm:spPr/>
      <dgm:t>
        <a:bodyPr/>
        <a:lstStyle/>
        <a:p>
          <a:endParaRPr lang="es-ES"/>
        </a:p>
      </dgm:t>
    </dgm:pt>
    <dgm:pt modelId="{7B9A2C4C-14E7-4788-916C-CACFEA505E8A}">
      <dgm:prSet phldrT="[Texto]"/>
      <dgm:spPr/>
      <dgm:t>
        <a:bodyPr/>
        <a:lstStyle/>
        <a:p>
          <a:r>
            <a:rPr lang="es-ES" dirty="0" smtClean="0"/>
            <a:t>Dentro de una misma área, autoriza el Ejecutivo </a:t>
          </a:r>
          <a:endParaRPr lang="es-ES" dirty="0"/>
        </a:p>
      </dgm:t>
    </dgm:pt>
    <dgm:pt modelId="{01C587B6-EE30-4B79-A708-D39D511AB5F7}" type="parTrans" cxnId="{0471A0BA-66F6-42BA-BA60-84ADFB406C24}">
      <dgm:prSet/>
      <dgm:spPr/>
      <dgm:t>
        <a:bodyPr/>
        <a:lstStyle/>
        <a:p>
          <a:endParaRPr lang="es-ES"/>
        </a:p>
      </dgm:t>
    </dgm:pt>
    <dgm:pt modelId="{FC6CFA2C-4E63-4472-99ED-59473D869876}" type="sibTrans" cxnId="{0471A0BA-66F6-42BA-BA60-84ADFB406C24}">
      <dgm:prSet/>
      <dgm:spPr/>
      <dgm:t>
        <a:bodyPr/>
        <a:lstStyle/>
        <a:p>
          <a:endParaRPr lang="es-ES"/>
        </a:p>
      </dgm:t>
    </dgm:pt>
    <dgm:pt modelId="{2B5D1D7A-6371-46E7-B73D-70BD1515976B}">
      <dgm:prSet phldrT="[Texto]"/>
      <dgm:spPr/>
      <dgm:t>
        <a:bodyPr/>
        <a:lstStyle/>
        <a:p>
          <a:r>
            <a:rPr lang="es-ES" dirty="0" smtClean="0"/>
            <a:t>De un área a otra, autoriza el legislativo por pedido del ejecutivo</a:t>
          </a:r>
          <a:endParaRPr lang="es-ES" dirty="0"/>
        </a:p>
      </dgm:t>
    </dgm:pt>
    <dgm:pt modelId="{378E379F-0E41-4677-BC91-1B11BC86FB65}" type="parTrans" cxnId="{C8491062-3953-444E-B2A8-C852C6F9B473}">
      <dgm:prSet/>
      <dgm:spPr/>
      <dgm:t>
        <a:bodyPr/>
        <a:lstStyle/>
        <a:p>
          <a:endParaRPr lang="es-ES"/>
        </a:p>
      </dgm:t>
    </dgm:pt>
    <dgm:pt modelId="{01DAA4E9-DDEB-45B5-8091-7B1BC806AB84}" type="sibTrans" cxnId="{C8491062-3953-444E-B2A8-C852C6F9B473}">
      <dgm:prSet/>
      <dgm:spPr/>
      <dgm:t>
        <a:bodyPr/>
        <a:lstStyle/>
        <a:p>
          <a:endParaRPr lang="es-ES"/>
        </a:p>
      </dgm:t>
    </dgm:pt>
    <dgm:pt modelId="{1B7AACC7-73A4-4769-BB91-1E2A87B5AE00}" type="pres">
      <dgm:prSet presAssocID="{F02443CE-3227-4BF3-B7C9-A8D02622EED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F7008755-C632-4B11-86BE-8144BCBB919A}" type="pres">
      <dgm:prSet presAssocID="{F02443CE-3227-4BF3-B7C9-A8D02622EED2}" presName="Name1" presStyleCnt="0"/>
      <dgm:spPr/>
    </dgm:pt>
    <dgm:pt modelId="{1BEE53D2-7864-468C-9E2B-86FFB5DE5B95}" type="pres">
      <dgm:prSet presAssocID="{F02443CE-3227-4BF3-B7C9-A8D02622EED2}" presName="cycle" presStyleCnt="0"/>
      <dgm:spPr/>
    </dgm:pt>
    <dgm:pt modelId="{7C698828-C5C0-4214-8C9A-1E3FE7299AFE}" type="pres">
      <dgm:prSet presAssocID="{F02443CE-3227-4BF3-B7C9-A8D02622EED2}" presName="srcNode" presStyleLbl="node1" presStyleIdx="0" presStyleCnt="3"/>
      <dgm:spPr/>
    </dgm:pt>
    <dgm:pt modelId="{DD229A53-7047-403E-9DB5-29033D616713}" type="pres">
      <dgm:prSet presAssocID="{F02443CE-3227-4BF3-B7C9-A8D02622EED2}" presName="conn" presStyleLbl="parChTrans1D2" presStyleIdx="0" presStyleCnt="1"/>
      <dgm:spPr/>
      <dgm:t>
        <a:bodyPr/>
        <a:lstStyle/>
        <a:p>
          <a:endParaRPr lang="es-ES"/>
        </a:p>
      </dgm:t>
    </dgm:pt>
    <dgm:pt modelId="{2A3626CE-148B-4024-97EF-0F25CF724251}" type="pres">
      <dgm:prSet presAssocID="{F02443CE-3227-4BF3-B7C9-A8D02622EED2}" presName="extraNode" presStyleLbl="node1" presStyleIdx="0" presStyleCnt="3"/>
      <dgm:spPr/>
    </dgm:pt>
    <dgm:pt modelId="{6BDD8468-C7CF-4D51-8E32-1019097C2280}" type="pres">
      <dgm:prSet presAssocID="{F02443CE-3227-4BF3-B7C9-A8D02622EED2}" presName="dstNode" presStyleLbl="node1" presStyleIdx="0" presStyleCnt="3"/>
      <dgm:spPr/>
    </dgm:pt>
    <dgm:pt modelId="{08420A6F-C9AF-435F-BA07-3C24600D06EC}" type="pres">
      <dgm:prSet presAssocID="{54343A9E-16D7-4ED1-B091-0D0545EC9458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80EE2B8-F1EE-48C5-9313-77CA8D09AC93}" type="pres">
      <dgm:prSet presAssocID="{54343A9E-16D7-4ED1-B091-0D0545EC9458}" presName="accent_1" presStyleCnt="0"/>
      <dgm:spPr/>
    </dgm:pt>
    <dgm:pt modelId="{013AF9AD-192C-48B1-B66E-EDC1627EA6ED}" type="pres">
      <dgm:prSet presAssocID="{54343A9E-16D7-4ED1-B091-0D0545EC9458}" presName="accentRepeatNode" presStyleLbl="solidFgAcc1" presStyleIdx="0" presStyleCnt="3"/>
      <dgm:spPr/>
    </dgm:pt>
    <dgm:pt modelId="{D9495615-09A8-4FF8-AA1D-38A7391BAC17}" type="pres">
      <dgm:prSet presAssocID="{7B9A2C4C-14E7-4788-916C-CACFEA505E8A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BC8FB96-4CDF-438F-B498-DB1376665EA5}" type="pres">
      <dgm:prSet presAssocID="{7B9A2C4C-14E7-4788-916C-CACFEA505E8A}" presName="accent_2" presStyleCnt="0"/>
      <dgm:spPr/>
    </dgm:pt>
    <dgm:pt modelId="{DF08FBEB-C8E5-4E0D-B673-BBC0C43E7DCE}" type="pres">
      <dgm:prSet presAssocID="{7B9A2C4C-14E7-4788-916C-CACFEA505E8A}" presName="accentRepeatNode" presStyleLbl="solidFgAcc1" presStyleIdx="1" presStyleCnt="3"/>
      <dgm:spPr/>
    </dgm:pt>
    <dgm:pt modelId="{7FD3C85B-C97B-4A44-B1B0-C982A31DCC1E}" type="pres">
      <dgm:prSet presAssocID="{2B5D1D7A-6371-46E7-B73D-70BD1515976B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7968B08-061F-4E4B-AEAA-67A3AC1D1CC4}" type="pres">
      <dgm:prSet presAssocID="{2B5D1D7A-6371-46E7-B73D-70BD1515976B}" presName="accent_3" presStyleCnt="0"/>
      <dgm:spPr/>
    </dgm:pt>
    <dgm:pt modelId="{E5FD201C-2B90-4ABD-BD89-3D20DC1F9ADC}" type="pres">
      <dgm:prSet presAssocID="{2B5D1D7A-6371-46E7-B73D-70BD1515976B}" presName="accentRepeatNode" presStyleLbl="solidFgAcc1" presStyleIdx="2" presStyleCnt="3"/>
      <dgm:spPr/>
    </dgm:pt>
  </dgm:ptLst>
  <dgm:cxnLst>
    <dgm:cxn modelId="{C8491062-3953-444E-B2A8-C852C6F9B473}" srcId="{F02443CE-3227-4BF3-B7C9-A8D02622EED2}" destId="{2B5D1D7A-6371-46E7-B73D-70BD1515976B}" srcOrd="2" destOrd="0" parTransId="{378E379F-0E41-4677-BC91-1B11BC86FB65}" sibTransId="{01DAA4E9-DDEB-45B5-8091-7B1BC806AB84}"/>
    <dgm:cxn modelId="{B67235D2-0C33-4507-BB48-FE70083E2B63}" type="presOf" srcId="{7B9A2C4C-14E7-4788-916C-CACFEA505E8A}" destId="{D9495615-09A8-4FF8-AA1D-38A7391BAC17}" srcOrd="0" destOrd="0" presId="urn:microsoft.com/office/officeart/2008/layout/VerticalCurvedList"/>
    <dgm:cxn modelId="{4CE65F68-165F-41C5-9D71-FAC4E8F0CA0C}" type="presOf" srcId="{2B5D1D7A-6371-46E7-B73D-70BD1515976B}" destId="{7FD3C85B-C97B-4A44-B1B0-C982A31DCC1E}" srcOrd="0" destOrd="0" presId="urn:microsoft.com/office/officeart/2008/layout/VerticalCurvedList"/>
    <dgm:cxn modelId="{7E04B423-C7E9-46B3-BF10-2AF3133B5235}" type="presOf" srcId="{54343A9E-16D7-4ED1-B091-0D0545EC9458}" destId="{08420A6F-C9AF-435F-BA07-3C24600D06EC}" srcOrd="0" destOrd="0" presId="urn:microsoft.com/office/officeart/2008/layout/VerticalCurvedList"/>
    <dgm:cxn modelId="{AFE6037E-00A0-4642-A5F4-50C7827AAF5C}" type="presOf" srcId="{EC84F3D8-FC1C-4A80-90C5-81C15DE87A67}" destId="{DD229A53-7047-403E-9DB5-29033D616713}" srcOrd="0" destOrd="0" presId="urn:microsoft.com/office/officeart/2008/layout/VerticalCurvedList"/>
    <dgm:cxn modelId="{0471A0BA-66F6-42BA-BA60-84ADFB406C24}" srcId="{F02443CE-3227-4BF3-B7C9-A8D02622EED2}" destId="{7B9A2C4C-14E7-4788-916C-CACFEA505E8A}" srcOrd="1" destOrd="0" parTransId="{01C587B6-EE30-4B79-A708-D39D511AB5F7}" sibTransId="{FC6CFA2C-4E63-4472-99ED-59473D869876}"/>
    <dgm:cxn modelId="{3571F190-7824-4E34-8675-A666DA45798E}" type="presOf" srcId="{F02443CE-3227-4BF3-B7C9-A8D02622EED2}" destId="{1B7AACC7-73A4-4769-BB91-1E2A87B5AE00}" srcOrd="0" destOrd="0" presId="urn:microsoft.com/office/officeart/2008/layout/VerticalCurvedList"/>
    <dgm:cxn modelId="{637E6336-A166-4B5C-AD70-DD63AC788A5E}" srcId="{F02443CE-3227-4BF3-B7C9-A8D02622EED2}" destId="{54343A9E-16D7-4ED1-B091-0D0545EC9458}" srcOrd="0" destOrd="0" parTransId="{32977B5E-62D7-4B6E-AFA6-63962E73AAB4}" sibTransId="{EC84F3D8-FC1C-4A80-90C5-81C15DE87A67}"/>
    <dgm:cxn modelId="{F023467E-0DC2-44CD-A1C7-7CA803E07376}" type="presParOf" srcId="{1B7AACC7-73A4-4769-BB91-1E2A87B5AE00}" destId="{F7008755-C632-4B11-86BE-8144BCBB919A}" srcOrd="0" destOrd="0" presId="urn:microsoft.com/office/officeart/2008/layout/VerticalCurvedList"/>
    <dgm:cxn modelId="{07FAF4C4-FC37-4090-94AB-E7A729327493}" type="presParOf" srcId="{F7008755-C632-4B11-86BE-8144BCBB919A}" destId="{1BEE53D2-7864-468C-9E2B-86FFB5DE5B95}" srcOrd="0" destOrd="0" presId="urn:microsoft.com/office/officeart/2008/layout/VerticalCurvedList"/>
    <dgm:cxn modelId="{0CBD135E-09D4-452D-A450-4839A8B62A8E}" type="presParOf" srcId="{1BEE53D2-7864-468C-9E2B-86FFB5DE5B95}" destId="{7C698828-C5C0-4214-8C9A-1E3FE7299AFE}" srcOrd="0" destOrd="0" presId="urn:microsoft.com/office/officeart/2008/layout/VerticalCurvedList"/>
    <dgm:cxn modelId="{12A9FA99-DC3C-43ED-B5C7-8947A3C85839}" type="presParOf" srcId="{1BEE53D2-7864-468C-9E2B-86FFB5DE5B95}" destId="{DD229A53-7047-403E-9DB5-29033D616713}" srcOrd="1" destOrd="0" presId="urn:microsoft.com/office/officeart/2008/layout/VerticalCurvedList"/>
    <dgm:cxn modelId="{0FE88E1B-D883-406E-8BE1-E68033ED9ED5}" type="presParOf" srcId="{1BEE53D2-7864-468C-9E2B-86FFB5DE5B95}" destId="{2A3626CE-148B-4024-97EF-0F25CF724251}" srcOrd="2" destOrd="0" presId="urn:microsoft.com/office/officeart/2008/layout/VerticalCurvedList"/>
    <dgm:cxn modelId="{BFFB6874-9A13-4C40-9082-55E93B3ABED9}" type="presParOf" srcId="{1BEE53D2-7864-468C-9E2B-86FFB5DE5B95}" destId="{6BDD8468-C7CF-4D51-8E32-1019097C2280}" srcOrd="3" destOrd="0" presId="urn:microsoft.com/office/officeart/2008/layout/VerticalCurvedList"/>
    <dgm:cxn modelId="{4B640829-3125-4828-88A8-1161E792AD4D}" type="presParOf" srcId="{F7008755-C632-4B11-86BE-8144BCBB919A}" destId="{08420A6F-C9AF-435F-BA07-3C24600D06EC}" srcOrd="1" destOrd="0" presId="urn:microsoft.com/office/officeart/2008/layout/VerticalCurvedList"/>
    <dgm:cxn modelId="{CFC71CA9-5625-4698-BD91-6EB5952A47FA}" type="presParOf" srcId="{F7008755-C632-4B11-86BE-8144BCBB919A}" destId="{880EE2B8-F1EE-48C5-9313-77CA8D09AC93}" srcOrd="2" destOrd="0" presId="urn:microsoft.com/office/officeart/2008/layout/VerticalCurvedList"/>
    <dgm:cxn modelId="{2FC0FD00-A879-44BA-BEAF-CA0AA971A691}" type="presParOf" srcId="{880EE2B8-F1EE-48C5-9313-77CA8D09AC93}" destId="{013AF9AD-192C-48B1-B66E-EDC1627EA6ED}" srcOrd="0" destOrd="0" presId="urn:microsoft.com/office/officeart/2008/layout/VerticalCurvedList"/>
    <dgm:cxn modelId="{D73E4AB3-E6BB-4FFD-9503-F67097B3E4AD}" type="presParOf" srcId="{F7008755-C632-4B11-86BE-8144BCBB919A}" destId="{D9495615-09A8-4FF8-AA1D-38A7391BAC17}" srcOrd="3" destOrd="0" presId="urn:microsoft.com/office/officeart/2008/layout/VerticalCurvedList"/>
    <dgm:cxn modelId="{38C1B53E-F08C-43C3-99F7-6C8844B1E6C6}" type="presParOf" srcId="{F7008755-C632-4B11-86BE-8144BCBB919A}" destId="{EBC8FB96-4CDF-438F-B498-DB1376665EA5}" srcOrd="4" destOrd="0" presId="urn:microsoft.com/office/officeart/2008/layout/VerticalCurvedList"/>
    <dgm:cxn modelId="{2D46F16F-7CF5-4B9F-932D-2FDBC8BC707C}" type="presParOf" srcId="{EBC8FB96-4CDF-438F-B498-DB1376665EA5}" destId="{DF08FBEB-C8E5-4E0D-B673-BBC0C43E7DCE}" srcOrd="0" destOrd="0" presId="urn:microsoft.com/office/officeart/2008/layout/VerticalCurvedList"/>
    <dgm:cxn modelId="{FC36B9E2-83CE-4C55-8658-CD12C7C3E330}" type="presParOf" srcId="{F7008755-C632-4B11-86BE-8144BCBB919A}" destId="{7FD3C85B-C97B-4A44-B1B0-C982A31DCC1E}" srcOrd="5" destOrd="0" presId="urn:microsoft.com/office/officeart/2008/layout/VerticalCurvedList"/>
    <dgm:cxn modelId="{908C1B7D-D64F-47BA-A976-5FF48B56DCB3}" type="presParOf" srcId="{F7008755-C632-4B11-86BE-8144BCBB919A}" destId="{27968B08-061F-4E4B-AEAA-67A3AC1D1CC4}" srcOrd="6" destOrd="0" presId="urn:microsoft.com/office/officeart/2008/layout/VerticalCurvedList"/>
    <dgm:cxn modelId="{64387673-C118-448E-A9AD-958515A5C0B6}" type="presParOf" srcId="{27968B08-061F-4E4B-AEAA-67A3AC1D1CC4}" destId="{E5FD201C-2B90-4ABD-BD89-3D20DC1F9AD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F90C69-FA07-4ABD-9795-F6B9884A31AC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530DC51-0AA3-481E-9AE2-E20F628AE051}">
      <dgm:prSet custT="1"/>
      <dgm:spPr/>
      <dgm:t>
        <a:bodyPr/>
        <a:lstStyle/>
        <a:p>
          <a:pPr rtl="0"/>
          <a:r>
            <a:rPr lang="es-ES" sz="4200" dirty="0" smtClean="0"/>
            <a:t>PROHIBICIONES</a:t>
          </a:r>
        </a:p>
        <a:p>
          <a:pPr rtl="0"/>
          <a:r>
            <a:rPr lang="es-ES" sz="2800" dirty="0" smtClean="0"/>
            <a:t>1. Para egresos negados por el Legislativo</a:t>
          </a:r>
          <a:endParaRPr lang="en-US" sz="2800" dirty="0"/>
        </a:p>
      </dgm:t>
    </dgm:pt>
    <dgm:pt modelId="{C130DC5F-96E9-4FB1-8D9A-0709DB93F7CA}" type="parTrans" cxnId="{A6A0C577-E73A-4348-9C9B-AF523B4E24CC}">
      <dgm:prSet/>
      <dgm:spPr/>
      <dgm:t>
        <a:bodyPr/>
        <a:lstStyle/>
        <a:p>
          <a:endParaRPr lang="es-ES"/>
        </a:p>
      </dgm:t>
    </dgm:pt>
    <dgm:pt modelId="{E5934EA7-0C18-4E99-AC6C-1DD0D5F8E224}" type="sibTrans" cxnId="{A6A0C577-E73A-4348-9C9B-AF523B4E24CC}">
      <dgm:prSet/>
      <dgm:spPr/>
      <dgm:t>
        <a:bodyPr/>
        <a:lstStyle/>
        <a:p>
          <a:endParaRPr lang="es-ES"/>
        </a:p>
      </dgm:t>
    </dgm:pt>
    <dgm:pt modelId="{EAAB4869-91BA-4C8F-9E16-0893112CDED0}">
      <dgm:prSet custT="1"/>
      <dgm:spPr/>
      <dgm:t>
        <a:bodyPr/>
        <a:lstStyle/>
        <a:p>
          <a:pPr rtl="0"/>
          <a:r>
            <a:rPr lang="es-ES" sz="2400" dirty="0" smtClean="0"/>
            <a:t>2. Para creación de nuevos cargos o aumento de asignaciones para sueldos, salvo Inversiones</a:t>
          </a:r>
        </a:p>
        <a:p>
          <a:pPr rtl="0"/>
          <a:r>
            <a:rPr lang="es-ES" sz="2400" dirty="0" smtClean="0"/>
            <a:t>3. Programas planificados</a:t>
          </a:r>
        </a:p>
        <a:p>
          <a:pPr rtl="0"/>
          <a:r>
            <a:rPr lang="es-ES" sz="2400" dirty="0" smtClean="0"/>
            <a:t>4. Deuda pública a no ser que no exista tal o haya exceso</a:t>
          </a:r>
          <a:endParaRPr lang="en-US" sz="2400" dirty="0"/>
        </a:p>
      </dgm:t>
    </dgm:pt>
    <dgm:pt modelId="{BA2A6719-0C48-446D-A733-A75DDE68F153}" type="parTrans" cxnId="{4B6928AF-A09C-4EFD-814A-E6276EE3FA5A}">
      <dgm:prSet/>
      <dgm:spPr/>
      <dgm:t>
        <a:bodyPr/>
        <a:lstStyle/>
        <a:p>
          <a:endParaRPr lang="es-ES"/>
        </a:p>
      </dgm:t>
    </dgm:pt>
    <dgm:pt modelId="{0A3A5786-5147-42A8-B254-4D01409B86BE}" type="sibTrans" cxnId="{4B6928AF-A09C-4EFD-814A-E6276EE3FA5A}">
      <dgm:prSet/>
      <dgm:spPr/>
      <dgm:t>
        <a:bodyPr/>
        <a:lstStyle/>
        <a:p>
          <a:endParaRPr lang="es-ES"/>
        </a:p>
      </dgm:t>
    </dgm:pt>
    <dgm:pt modelId="{68D80CD9-EBE9-4233-B048-4FE5CE52B345}" type="pres">
      <dgm:prSet presAssocID="{9AF90C69-FA07-4ABD-9795-F6B9884A31A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397F064D-BBBD-4108-8448-4D07DD1D9438}" type="pres">
      <dgm:prSet presAssocID="{4530DC51-0AA3-481E-9AE2-E20F628AE051}" presName="composite" presStyleCnt="0"/>
      <dgm:spPr/>
    </dgm:pt>
    <dgm:pt modelId="{8A526D14-4DCD-46BC-9DE8-86335A094127}" type="pres">
      <dgm:prSet presAssocID="{4530DC51-0AA3-481E-9AE2-E20F628AE051}" presName="LShape" presStyleLbl="alignNode1" presStyleIdx="0" presStyleCnt="3"/>
      <dgm:spPr/>
    </dgm:pt>
    <dgm:pt modelId="{922C862A-156A-421F-9E43-8210C65C6A51}" type="pres">
      <dgm:prSet presAssocID="{4530DC51-0AA3-481E-9AE2-E20F628AE051}" presName="ParentText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DCEE337-5B7C-42A5-B1B0-DFE27D928C05}" type="pres">
      <dgm:prSet presAssocID="{4530DC51-0AA3-481E-9AE2-E20F628AE051}" presName="Triangle" presStyleLbl="alignNode1" presStyleIdx="1" presStyleCnt="3"/>
      <dgm:spPr/>
    </dgm:pt>
    <dgm:pt modelId="{DC8DAC78-C81B-4A8D-9DD5-7F24B7ABFC59}" type="pres">
      <dgm:prSet presAssocID="{E5934EA7-0C18-4E99-AC6C-1DD0D5F8E224}" presName="sibTrans" presStyleCnt="0"/>
      <dgm:spPr/>
    </dgm:pt>
    <dgm:pt modelId="{D341BF93-AD87-4526-985E-4D2AEC25EDD4}" type="pres">
      <dgm:prSet presAssocID="{E5934EA7-0C18-4E99-AC6C-1DD0D5F8E224}" presName="space" presStyleCnt="0"/>
      <dgm:spPr/>
    </dgm:pt>
    <dgm:pt modelId="{3C18A0CF-AFBA-4073-804A-33EA9BD38F40}" type="pres">
      <dgm:prSet presAssocID="{EAAB4869-91BA-4C8F-9E16-0893112CDED0}" presName="composite" presStyleCnt="0"/>
      <dgm:spPr/>
    </dgm:pt>
    <dgm:pt modelId="{F9B70312-B0C1-4E92-B516-1515855C94C9}" type="pres">
      <dgm:prSet presAssocID="{EAAB4869-91BA-4C8F-9E16-0893112CDED0}" presName="LShape" presStyleLbl="alignNode1" presStyleIdx="2" presStyleCnt="3"/>
      <dgm:spPr/>
    </dgm:pt>
    <dgm:pt modelId="{841AB6B2-9875-4C86-B6E9-984B984DB8CF}" type="pres">
      <dgm:prSet presAssocID="{EAAB4869-91BA-4C8F-9E16-0893112CDED0}" presName="ParentText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0F70123-8EF8-47F2-83F8-EF4DC83C199B}" type="presOf" srcId="{EAAB4869-91BA-4C8F-9E16-0893112CDED0}" destId="{841AB6B2-9875-4C86-B6E9-984B984DB8CF}" srcOrd="0" destOrd="0" presId="urn:microsoft.com/office/officeart/2009/3/layout/StepUpProcess"/>
    <dgm:cxn modelId="{042D329E-E62B-4877-95E5-87A6F922B025}" type="presOf" srcId="{4530DC51-0AA3-481E-9AE2-E20F628AE051}" destId="{922C862A-156A-421F-9E43-8210C65C6A51}" srcOrd="0" destOrd="0" presId="urn:microsoft.com/office/officeart/2009/3/layout/StepUpProcess"/>
    <dgm:cxn modelId="{4B6928AF-A09C-4EFD-814A-E6276EE3FA5A}" srcId="{9AF90C69-FA07-4ABD-9795-F6B9884A31AC}" destId="{EAAB4869-91BA-4C8F-9E16-0893112CDED0}" srcOrd="1" destOrd="0" parTransId="{BA2A6719-0C48-446D-A733-A75DDE68F153}" sibTransId="{0A3A5786-5147-42A8-B254-4D01409B86BE}"/>
    <dgm:cxn modelId="{F227D4A1-9887-427B-BAFC-761C3280E15B}" type="presOf" srcId="{9AF90C69-FA07-4ABD-9795-F6B9884A31AC}" destId="{68D80CD9-EBE9-4233-B048-4FE5CE52B345}" srcOrd="0" destOrd="0" presId="urn:microsoft.com/office/officeart/2009/3/layout/StepUpProcess"/>
    <dgm:cxn modelId="{A6A0C577-E73A-4348-9C9B-AF523B4E24CC}" srcId="{9AF90C69-FA07-4ABD-9795-F6B9884A31AC}" destId="{4530DC51-0AA3-481E-9AE2-E20F628AE051}" srcOrd="0" destOrd="0" parTransId="{C130DC5F-96E9-4FB1-8D9A-0709DB93F7CA}" sibTransId="{E5934EA7-0C18-4E99-AC6C-1DD0D5F8E224}"/>
    <dgm:cxn modelId="{E2E8AAD7-FB2C-4661-81AB-41E9B88634F2}" type="presParOf" srcId="{68D80CD9-EBE9-4233-B048-4FE5CE52B345}" destId="{397F064D-BBBD-4108-8448-4D07DD1D9438}" srcOrd="0" destOrd="0" presId="urn:microsoft.com/office/officeart/2009/3/layout/StepUpProcess"/>
    <dgm:cxn modelId="{119BADE5-EB6F-4BA0-8F8F-2B9AE651DBB8}" type="presParOf" srcId="{397F064D-BBBD-4108-8448-4D07DD1D9438}" destId="{8A526D14-4DCD-46BC-9DE8-86335A094127}" srcOrd="0" destOrd="0" presId="urn:microsoft.com/office/officeart/2009/3/layout/StepUpProcess"/>
    <dgm:cxn modelId="{2587C662-5139-49CF-8CA2-ED0B00AC02C7}" type="presParOf" srcId="{397F064D-BBBD-4108-8448-4D07DD1D9438}" destId="{922C862A-156A-421F-9E43-8210C65C6A51}" srcOrd="1" destOrd="0" presId="urn:microsoft.com/office/officeart/2009/3/layout/StepUpProcess"/>
    <dgm:cxn modelId="{95F5C4CE-52D6-4D5F-9DDA-54BCB376090D}" type="presParOf" srcId="{397F064D-BBBD-4108-8448-4D07DD1D9438}" destId="{3DCEE337-5B7C-42A5-B1B0-DFE27D928C05}" srcOrd="2" destOrd="0" presId="urn:microsoft.com/office/officeart/2009/3/layout/StepUpProcess"/>
    <dgm:cxn modelId="{5883142F-1B8F-4D13-B00F-BEF426803B0D}" type="presParOf" srcId="{68D80CD9-EBE9-4233-B048-4FE5CE52B345}" destId="{DC8DAC78-C81B-4A8D-9DD5-7F24B7ABFC59}" srcOrd="1" destOrd="0" presId="urn:microsoft.com/office/officeart/2009/3/layout/StepUpProcess"/>
    <dgm:cxn modelId="{3462042E-1E9D-4292-8214-0B1B76F2BBD7}" type="presParOf" srcId="{DC8DAC78-C81B-4A8D-9DD5-7F24B7ABFC59}" destId="{D341BF93-AD87-4526-985E-4D2AEC25EDD4}" srcOrd="0" destOrd="0" presId="urn:microsoft.com/office/officeart/2009/3/layout/StepUpProcess"/>
    <dgm:cxn modelId="{68F80231-9BD0-4872-A934-F8F0E2FFA5AB}" type="presParOf" srcId="{68D80CD9-EBE9-4233-B048-4FE5CE52B345}" destId="{3C18A0CF-AFBA-4073-804A-33EA9BD38F40}" srcOrd="2" destOrd="0" presId="urn:microsoft.com/office/officeart/2009/3/layout/StepUpProcess"/>
    <dgm:cxn modelId="{74247027-0E2C-4740-99B3-1E1B4985CFB7}" type="presParOf" srcId="{3C18A0CF-AFBA-4073-804A-33EA9BD38F40}" destId="{F9B70312-B0C1-4E92-B516-1515855C94C9}" srcOrd="0" destOrd="0" presId="urn:microsoft.com/office/officeart/2009/3/layout/StepUpProcess"/>
    <dgm:cxn modelId="{958DB12A-1A0F-41EA-BC16-88D9C6B8E10A}" type="presParOf" srcId="{3C18A0CF-AFBA-4073-804A-33EA9BD38F40}" destId="{841AB6B2-9875-4C86-B6E9-984B984DB8CF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177BA1-E38F-4367-A397-200CE6CE62DC}" type="doc">
      <dgm:prSet loTypeId="urn:microsoft.com/office/officeart/2005/8/layout/radial6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67922DAB-E6D8-4DB9-9134-D689B01CC2F0}">
      <dgm:prSet phldrT="[Texto]"/>
      <dgm:spPr/>
      <dgm:t>
        <a:bodyPr/>
        <a:lstStyle/>
        <a:p>
          <a:r>
            <a:rPr lang="es-ES" dirty="0" smtClean="0"/>
            <a:t>Áreas</a:t>
          </a:r>
          <a:endParaRPr lang="es-ES" dirty="0"/>
        </a:p>
      </dgm:t>
    </dgm:pt>
    <dgm:pt modelId="{7948431B-7960-400A-A96F-D939A4A205E8}" type="parTrans" cxnId="{C997EA7B-ABD3-41B4-939A-7FBA63DEBB92}">
      <dgm:prSet/>
      <dgm:spPr/>
      <dgm:t>
        <a:bodyPr/>
        <a:lstStyle/>
        <a:p>
          <a:endParaRPr lang="es-ES"/>
        </a:p>
      </dgm:t>
    </dgm:pt>
    <dgm:pt modelId="{58DCDCAF-F14C-4A74-AD99-104AC66E1A1D}" type="sibTrans" cxnId="{C997EA7B-ABD3-41B4-939A-7FBA63DEBB92}">
      <dgm:prSet/>
      <dgm:spPr/>
      <dgm:t>
        <a:bodyPr/>
        <a:lstStyle/>
        <a:p>
          <a:endParaRPr lang="es-ES"/>
        </a:p>
      </dgm:t>
    </dgm:pt>
    <dgm:pt modelId="{27FC6B99-DF3B-414B-BFE0-BADD2A0136E0}">
      <dgm:prSet phldrT="[Texto]"/>
      <dgm:spPr/>
      <dgm:t>
        <a:bodyPr/>
        <a:lstStyle/>
        <a:p>
          <a:r>
            <a:rPr lang="es-ES" dirty="0" smtClean="0"/>
            <a:t>Servicios Generales</a:t>
          </a:r>
          <a:endParaRPr lang="es-ES" dirty="0"/>
        </a:p>
      </dgm:t>
    </dgm:pt>
    <dgm:pt modelId="{A5053889-463D-4CDE-9CDF-2977BE5D0CFE}" type="parTrans" cxnId="{5A54697E-906C-4DF2-AE76-25575DAAA293}">
      <dgm:prSet/>
      <dgm:spPr/>
      <dgm:t>
        <a:bodyPr/>
        <a:lstStyle/>
        <a:p>
          <a:endParaRPr lang="es-ES"/>
        </a:p>
      </dgm:t>
    </dgm:pt>
    <dgm:pt modelId="{63583643-0101-467D-B994-9E3FADA57942}" type="sibTrans" cxnId="{5A54697E-906C-4DF2-AE76-25575DAAA293}">
      <dgm:prSet/>
      <dgm:spPr/>
      <dgm:t>
        <a:bodyPr/>
        <a:lstStyle/>
        <a:p>
          <a:endParaRPr lang="es-ES"/>
        </a:p>
      </dgm:t>
    </dgm:pt>
    <dgm:pt modelId="{F1E75B79-B082-4F30-B217-386D220E2D7A}">
      <dgm:prSet phldrT="[Texto]"/>
      <dgm:spPr/>
      <dgm:t>
        <a:bodyPr/>
        <a:lstStyle/>
        <a:p>
          <a:r>
            <a:rPr lang="es-ES" dirty="0" smtClean="0"/>
            <a:t>Servicios Sociales</a:t>
          </a:r>
          <a:endParaRPr lang="es-ES" dirty="0"/>
        </a:p>
      </dgm:t>
    </dgm:pt>
    <dgm:pt modelId="{1EDCF955-AF6D-4954-9D2F-4BED8810D72C}" type="parTrans" cxnId="{357AB186-B8E4-4280-9B77-A786C0C18238}">
      <dgm:prSet/>
      <dgm:spPr/>
      <dgm:t>
        <a:bodyPr/>
        <a:lstStyle/>
        <a:p>
          <a:endParaRPr lang="es-ES"/>
        </a:p>
      </dgm:t>
    </dgm:pt>
    <dgm:pt modelId="{24E0BAC7-0FD1-4BC4-A0C6-35B7F5DFBC42}" type="sibTrans" cxnId="{357AB186-B8E4-4280-9B77-A786C0C18238}">
      <dgm:prSet/>
      <dgm:spPr/>
      <dgm:t>
        <a:bodyPr/>
        <a:lstStyle/>
        <a:p>
          <a:endParaRPr lang="es-ES"/>
        </a:p>
      </dgm:t>
    </dgm:pt>
    <dgm:pt modelId="{1D0F138B-FE71-4600-A999-9C3D8260B1BC}">
      <dgm:prSet phldrT="[Texto]"/>
      <dgm:spPr/>
      <dgm:t>
        <a:bodyPr/>
        <a:lstStyle/>
        <a:p>
          <a:r>
            <a:rPr lang="es-ES" dirty="0" smtClean="0"/>
            <a:t>Servicios Comunales</a:t>
          </a:r>
          <a:endParaRPr lang="es-ES" dirty="0"/>
        </a:p>
      </dgm:t>
    </dgm:pt>
    <dgm:pt modelId="{11853676-40B8-4937-B0F1-FE479AABF718}" type="parTrans" cxnId="{D44D70F6-7857-44A0-AB44-06E788DF6DFB}">
      <dgm:prSet/>
      <dgm:spPr/>
      <dgm:t>
        <a:bodyPr/>
        <a:lstStyle/>
        <a:p>
          <a:endParaRPr lang="es-ES"/>
        </a:p>
      </dgm:t>
    </dgm:pt>
    <dgm:pt modelId="{F45B2DB3-1E37-4773-AB06-94A48A093842}" type="sibTrans" cxnId="{D44D70F6-7857-44A0-AB44-06E788DF6DFB}">
      <dgm:prSet/>
      <dgm:spPr/>
      <dgm:t>
        <a:bodyPr/>
        <a:lstStyle/>
        <a:p>
          <a:endParaRPr lang="es-ES"/>
        </a:p>
      </dgm:t>
    </dgm:pt>
    <dgm:pt modelId="{26227F7B-6764-43BE-89D3-89FA8859CB35}">
      <dgm:prSet phldrT="[Texto]"/>
      <dgm:spPr/>
      <dgm:t>
        <a:bodyPr/>
        <a:lstStyle/>
        <a:p>
          <a:r>
            <a:rPr lang="es-ES" dirty="0" smtClean="0"/>
            <a:t>Servicios Económicos</a:t>
          </a:r>
          <a:endParaRPr lang="es-ES" dirty="0"/>
        </a:p>
      </dgm:t>
    </dgm:pt>
    <dgm:pt modelId="{38E4BDB6-C95D-4131-A20C-AE0BFE6DF9C7}" type="parTrans" cxnId="{E8B8F11D-2A56-45F0-A5DB-EB71B27C455E}">
      <dgm:prSet/>
      <dgm:spPr/>
      <dgm:t>
        <a:bodyPr/>
        <a:lstStyle/>
        <a:p>
          <a:endParaRPr lang="es-ES"/>
        </a:p>
      </dgm:t>
    </dgm:pt>
    <dgm:pt modelId="{A796F554-28BD-4E32-B7CC-9AC31A9C4070}" type="sibTrans" cxnId="{E8B8F11D-2A56-45F0-A5DB-EB71B27C455E}">
      <dgm:prSet/>
      <dgm:spPr/>
      <dgm:t>
        <a:bodyPr/>
        <a:lstStyle/>
        <a:p>
          <a:endParaRPr lang="es-ES"/>
        </a:p>
      </dgm:t>
    </dgm:pt>
    <dgm:pt modelId="{B46F3C49-154F-44D0-B8FF-58F20879E989}" type="pres">
      <dgm:prSet presAssocID="{0E177BA1-E38F-4367-A397-200CE6CE62D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4BFE9D4-0EED-4D97-B1FD-8678E47C9F72}" type="pres">
      <dgm:prSet presAssocID="{67922DAB-E6D8-4DB9-9134-D689B01CC2F0}" presName="centerShape" presStyleLbl="node0" presStyleIdx="0" presStyleCnt="1"/>
      <dgm:spPr/>
      <dgm:t>
        <a:bodyPr/>
        <a:lstStyle/>
        <a:p>
          <a:endParaRPr lang="es-ES"/>
        </a:p>
      </dgm:t>
    </dgm:pt>
    <dgm:pt modelId="{23E19347-E9C1-4712-8E52-16E68E66F3EF}" type="pres">
      <dgm:prSet presAssocID="{27FC6B99-DF3B-414B-BFE0-BADD2A0136E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DB5FA70-F419-4DD9-9BAC-48DE581FDECE}" type="pres">
      <dgm:prSet presAssocID="{27FC6B99-DF3B-414B-BFE0-BADD2A0136E0}" presName="dummy" presStyleCnt="0"/>
      <dgm:spPr/>
    </dgm:pt>
    <dgm:pt modelId="{A33172CE-80E5-4905-A484-032990101C57}" type="pres">
      <dgm:prSet presAssocID="{63583643-0101-467D-B994-9E3FADA57942}" presName="sibTrans" presStyleLbl="sibTrans2D1" presStyleIdx="0" presStyleCnt="4"/>
      <dgm:spPr/>
      <dgm:t>
        <a:bodyPr/>
        <a:lstStyle/>
        <a:p>
          <a:endParaRPr lang="es-ES"/>
        </a:p>
      </dgm:t>
    </dgm:pt>
    <dgm:pt modelId="{98399E35-0866-4D20-AB1D-6DCC0493557D}" type="pres">
      <dgm:prSet presAssocID="{F1E75B79-B082-4F30-B217-386D220E2D7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26F7EAB-D942-43CB-A055-D063544B6883}" type="pres">
      <dgm:prSet presAssocID="{F1E75B79-B082-4F30-B217-386D220E2D7A}" presName="dummy" presStyleCnt="0"/>
      <dgm:spPr/>
    </dgm:pt>
    <dgm:pt modelId="{8C4D6AD8-1D53-46ED-8DEC-D235F18D3BA6}" type="pres">
      <dgm:prSet presAssocID="{24E0BAC7-0FD1-4BC4-A0C6-35B7F5DFBC42}" presName="sibTrans" presStyleLbl="sibTrans2D1" presStyleIdx="1" presStyleCnt="4"/>
      <dgm:spPr/>
      <dgm:t>
        <a:bodyPr/>
        <a:lstStyle/>
        <a:p>
          <a:endParaRPr lang="es-ES"/>
        </a:p>
      </dgm:t>
    </dgm:pt>
    <dgm:pt modelId="{B468298B-7790-4128-9C34-C9956C1C2CC9}" type="pres">
      <dgm:prSet presAssocID="{1D0F138B-FE71-4600-A999-9C3D8260B1B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522045-06A7-4A6A-B21C-F9ADC6EED6F5}" type="pres">
      <dgm:prSet presAssocID="{1D0F138B-FE71-4600-A999-9C3D8260B1BC}" presName="dummy" presStyleCnt="0"/>
      <dgm:spPr/>
    </dgm:pt>
    <dgm:pt modelId="{58D6825F-DA0F-4AA1-8673-36D6EF8F55BF}" type="pres">
      <dgm:prSet presAssocID="{F45B2DB3-1E37-4773-AB06-94A48A093842}" presName="sibTrans" presStyleLbl="sibTrans2D1" presStyleIdx="2" presStyleCnt="4"/>
      <dgm:spPr/>
      <dgm:t>
        <a:bodyPr/>
        <a:lstStyle/>
        <a:p>
          <a:endParaRPr lang="es-ES"/>
        </a:p>
      </dgm:t>
    </dgm:pt>
    <dgm:pt modelId="{D711A5D6-8EB3-43EC-B5B3-DE165AEA76CA}" type="pres">
      <dgm:prSet presAssocID="{26227F7B-6764-43BE-89D3-89FA8859CB3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6E36034-0AD5-47FE-AB97-D2DF6ACB6D3E}" type="pres">
      <dgm:prSet presAssocID="{26227F7B-6764-43BE-89D3-89FA8859CB35}" presName="dummy" presStyleCnt="0"/>
      <dgm:spPr/>
    </dgm:pt>
    <dgm:pt modelId="{5734EBAF-450C-4590-B18B-812E4CA093FE}" type="pres">
      <dgm:prSet presAssocID="{A796F554-28BD-4E32-B7CC-9AC31A9C4070}" presName="sibTrans" presStyleLbl="sibTrans2D1" presStyleIdx="3" presStyleCnt="4"/>
      <dgm:spPr/>
      <dgm:t>
        <a:bodyPr/>
        <a:lstStyle/>
        <a:p>
          <a:endParaRPr lang="es-ES"/>
        </a:p>
      </dgm:t>
    </dgm:pt>
  </dgm:ptLst>
  <dgm:cxnLst>
    <dgm:cxn modelId="{2E212306-3189-4C67-9AE4-C38B7E548571}" type="presOf" srcId="{26227F7B-6764-43BE-89D3-89FA8859CB35}" destId="{D711A5D6-8EB3-43EC-B5B3-DE165AEA76CA}" srcOrd="0" destOrd="0" presId="urn:microsoft.com/office/officeart/2005/8/layout/radial6"/>
    <dgm:cxn modelId="{5A54697E-906C-4DF2-AE76-25575DAAA293}" srcId="{67922DAB-E6D8-4DB9-9134-D689B01CC2F0}" destId="{27FC6B99-DF3B-414B-BFE0-BADD2A0136E0}" srcOrd="0" destOrd="0" parTransId="{A5053889-463D-4CDE-9CDF-2977BE5D0CFE}" sibTransId="{63583643-0101-467D-B994-9E3FADA57942}"/>
    <dgm:cxn modelId="{D44D70F6-7857-44A0-AB44-06E788DF6DFB}" srcId="{67922DAB-E6D8-4DB9-9134-D689B01CC2F0}" destId="{1D0F138B-FE71-4600-A999-9C3D8260B1BC}" srcOrd="2" destOrd="0" parTransId="{11853676-40B8-4937-B0F1-FE479AABF718}" sibTransId="{F45B2DB3-1E37-4773-AB06-94A48A093842}"/>
    <dgm:cxn modelId="{5E871D18-5428-4420-8E3F-40713A74CA2C}" type="presOf" srcId="{27FC6B99-DF3B-414B-BFE0-BADD2A0136E0}" destId="{23E19347-E9C1-4712-8E52-16E68E66F3EF}" srcOrd="0" destOrd="0" presId="urn:microsoft.com/office/officeart/2005/8/layout/radial6"/>
    <dgm:cxn modelId="{46B85ABC-AD6C-4B38-BBBD-ADC3EF579F4E}" type="presOf" srcId="{0E177BA1-E38F-4367-A397-200CE6CE62DC}" destId="{B46F3C49-154F-44D0-B8FF-58F20879E989}" srcOrd="0" destOrd="0" presId="urn:microsoft.com/office/officeart/2005/8/layout/radial6"/>
    <dgm:cxn modelId="{2C331953-DC50-429D-BD7B-BA0DE9E7167E}" type="presOf" srcId="{63583643-0101-467D-B994-9E3FADA57942}" destId="{A33172CE-80E5-4905-A484-032990101C57}" srcOrd="0" destOrd="0" presId="urn:microsoft.com/office/officeart/2005/8/layout/radial6"/>
    <dgm:cxn modelId="{EAE26A22-3A2B-4C07-99AB-E03C1614919C}" type="presOf" srcId="{24E0BAC7-0FD1-4BC4-A0C6-35B7F5DFBC42}" destId="{8C4D6AD8-1D53-46ED-8DEC-D235F18D3BA6}" srcOrd="0" destOrd="0" presId="urn:microsoft.com/office/officeart/2005/8/layout/radial6"/>
    <dgm:cxn modelId="{357AB186-B8E4-4280-9B77-A786C0C18238}" srcId="{67922DAB-E6D8-4DB9-9134-D689B01CC2F0}" destId="{F1E75B79-B082-4F30-B217-386D220E2D7A}" srcOrd="1" destOrd="0" parTransId="{1EDCF955-AF6D-4954-9D2F-4BED8810D72C}" sibTransId="{24E0BAC7-0FD1-4BC4-A0C6-35B7F5DFBC42}"/>
    <dgm:cxn modelId="{E8B8F11D-2A56-45F0-A5DB-EB71B27C455E}" srcId="{67922DAB-E6D8-4DB9-9134-D689B01CC2F0}" destId="{26227F7B-6764-43BE-89D3-89FA8859CB35}" srcOrd="3" destOrd="0" parTransId="{38E4BDB6-C95D-4131-A20C-AE0BFE6DF9C7}" sibTransId="{A796F554-28BD-4E32-B7CC-9AC31A9C4070}"/>
    <dgm:cxn modelId="{F8030E5B-ECA9-4408-B93B-4E0553AA8772}" type="presOf" srcId="{67922DAB-E6D8-4DB9-9134-D689B01CC2F0}" destId="{D4BFE9D4-0EED-4D97-B1FD-8678E47C9F72}" srcOrd="0" destOrd="0" presId="urn:microsoft.com/office/officeart/2005/8/layout/radial6"/>
    <dgm:cxn modelId="{B4DC169E-B17C-4A78-85BA-108FC77C8021}" type="presOf" srcId="{A796F554-28BD-4E32-B7CC-9AC31A9C4070}" destId="{5734EBAF-450C-4590-B18B-812E4CA093FE}" srcOrd="0" destOrd="0" presId="urn:microsoft.com/office/officeart/2005/8/layout/radial6"/>
    <dgm:cxn modelId="{C997EA7B-ABD3-41B4-939A-7FBA63DEBB92}" srcId="{0E177BA1-E38F-4367-A397-200CE6CE62DC}" destId="{67922DAB-E6D8-4DB9-9134-D689B01CC2F0}" srcOrd="0" destOrd="0" parTransId="{7948431B-7960-400A-A96F-D939A4A205E8}" sibTransId="{58DCDCAF-F14C-4A74-AD99-104AC66E1A1D}"/>
    <dgm:cxn modelId="{70CB1067-2AD5-4E79-9575-05A80538E566}" type="presOf" srcId="{F1E75B79-B082-4F30-B217-386D220E2D7A}" destId="{98399E35-0866-4D20-AB1D-6DCC0493557D}" srcOrd="0" destOrd="0" presId="urn:microsoft.com/office/officeart/2005/8/layout/radial6"/>
    <dgm:cxn modelId="{5F3FC7D3-A5D9-4898-AC68-54215E45A8E6}" type="presOf" srcId="{1D0F138B-FE71-4600-A999-9C3D8260B1BC}" destId="{B468298B-7790-4128-9C34-C9956C1C2CC9}" srcOrd="0" destOrd="0" presId="urn:microsoft.com/office/officeart/2005/8/layout/radial6"/>
    <dgm:cxn modelId="{7AD756C9-CEEB-4E88-A749-9B20CC4BE351}" type="presOf" srcId="{F45B2DB3-1E37-4773-AB06-94A48A093842}" destId="{58D6825F-DA0F-4AA1-8673-36D6EF8F55BF}" srcOrd="0" destOrd="0" presId="urn:microsoft.com/office/officeart/2005/8/layout/radial6"/>
    <dgm:cxn modelId="{5331B3A0-8DD2-4426-8593-C899DA90A43C}" type="presParOf" srcId="{B46F3C49-154F-44D0-B8FF-58F20879E989}" destId="{D4BFE9D4-0EED-4D97-B1FD-8678E47C9F72}" srcOrd="0" destOrd="0" presId="urn:microsoft.com/office/officeart/2005/8/layout/radial6"/>
    <dgm:cxn modelId="{9F6A570A-E863-4E7E-8366-DBBB40ABC016}" type="presParOf" srcId="{B46F3C49-154F-44D0-B8FF-58F20879E989}" destId="{23E19347-E9C1-4712-8E52-16E68E66F3EF}" srcOrd="1" destOrd="0" presId="urn:microsoft.com/office/officeart/2005/8/layout/radial6"/>
    <dgm:cxn modelId="{B75C8B6E-8E53-4BB5-9DA9-F1C22530283D}" type="presParOf" srcId="{B46F3C49-154F-44D0-B8FF-58F20879E989}" destId="{8DB5FA70-F419-4DD9-9BAC-48DE581FDECE}" srcOrd="2" destOrd="0" presId="urn:microsoft.com/office/officeart/2005/8/layout/radial6"/>
    <dgm:cxn modelId="{67F345B0-1FF6-4B7F-9874-B950637E7798}" type="presParOf" srcId="{B46F3C49-154F-44D0-B8FF-58F20879E989}" destId="{A33172CE-80E5-4905-A484-032990101C57}" srcOrd="3" destOrd="0" presId="urn:microsoft.com/office/officeart/2005/8/layout/radial6"/>
    <dgm:cxn modelId="{5BDE29BD-674C-4BE7-812B-0C62AAC25878}" type="presParOf" srcId="{B46F3C49-154F-44D0-B8FF-58F20879E989}" destId="{98399E35-0866-4D20-AB1D-6DCC0493557D}" srcOrd="4" destOrd="0" presId="urn:microsoft.com/office/officeart/2005/8/layout/radial6"/>
    <dgm:cxn modelId="{A2943D36-1058-4602-BFC1-D175C073989C}" type="presParOf" srcId="{B46F3C49-154F-44D0-B8FF-58F20879E989}" destId="{926F7EAB-D942-43CB-A055-D063544B6883}" srcOrd="5" destOrd="0" presId="urn:microsoft.com/office/officeart/2005/8/layout/radial6"/>
    <dgm:cxn modelId="{814C9AA1-D81B-40EF-B73E-6F77088FCB3A}" type="presParOf" srcId="{B46F3C49-154F-44D0-B8FF-58F20879E989}" destId="{8C4D6AD8-1D53-46ED-8DEC-D235F18D3BA6}" srcOrd="6" destOrd="0" presId="urn:microsoft.com/office/officeart/2005/8/layout/radial6"/>
    <dgm:cxn modelId="{CBD0C8D7-38D5-424A-B312-48E311EE2530}" type="presParOf" srcId="{B46F3C49-154F-44D0-B8FF-58F20879E989}" destId="{B468298B-7790-4128-9C34-C9956C1C2CC9}" srcOrd="7" destOrd="0" presId="urn:microsoft.com/office/officeart/2005/8/layout/radial6"/>
    <dgm:cxn modelId="{C147246F-CB6F-4D42-8382-0EEE08D3245E}" type="presParOf" srcId="{B46F3C49-154F-44D0-B8FF-58F20879E989}" destId="{B4522045-06A7-4A6A-B21C-F9ADC6EED6F5}" srcOrd="8" destOrd="0" presId="urn:microsoft.com/office/officeart/2005/8/layout/radial6"/>
    <dgm:cxn modelId="{4D6D8D2E-D19D-43F8-B0D0-FBF3CB8E554E}" type="presParOf" srcId="{B46F3C49-154F-44D0-B8FF-58F20879E989}" destId="{58D6825F-DA0F-4AA1-8673-36D6EF8F55BF}" srcOrd="9" destOrd="0" presId="urn:microsoft.com/office/officeart/2005/8/layout/radial6"/>
    <dgm:cxn modelId="{30A50EEF-6D91-45FA-A2F8-91A05CA3220F}" type="presParOf" srcId="{B46F3C49-154F-44D0-B8FF-58F20879E989}" destId="{D711A5D6-8EB3-43EC-B5B3-DE165AEA76CA}" srcOrd="10" destOrd="0" presId="urn:microsoft.com/office/officeart/2005/8/layout/radial6"/>
    <dgm:cxn modelId="{984F2382-7A47-432C-BB60-38B7D2133ED1}" type="presParOf" srcId="{B46F3C49-154F-44D0-B8FF-58F20879E989}" destId="{06E36034-0AD5-47FE-AB97-D2DF6ACB6D3E}" srcOrd="11" destOrd="0" presId="urn:microsoft.com/office/officeart/2005/8/layout/radial6"/>
    <dgm:cxn modelId="{AD83CFA3-71CA-4EC5-84E3-EF8E749D456B}" type="presParOf" srcId="{B46F3C49-154F-44D0-B8FF-58F20879E989}" destId="{5734EBAF-450C-4590-B18B-812E4CA093FE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02443CE-3227-4BF3-B7C9-A8D02622EED2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54343A9E-16D7-4ED1-B091-0D0545EC9458}">
      <dgm:prSet phldrT="[Texto]"/>
      <dgm:spPr/>
      <dgm:t>
        <a:bodyPr/>
        <a:lstStyle/>
        <a:p>
          <a:r>
            <a:rPr lang="es-ES" dirty="0" smtClean="0"/>
            <a:t>SUPLEMENTOS DE CREDITO</a:t>
          </a:r>
          <a:endParaRPr lang="es-ES" dirty="0"/>
        </a:p>
      </dgm:t>
    </dgm:pt>
    <dgm:pt modelId="{32977B5E-62D7-4B6E-AFA6-63962E73AAB4}" type="parTrans" cxnId="{637E6336-A166-4B5C-AD70-DD63AC788A5E}">
      <dgm:prSet/>
      <dgm:spPr/>
      <dgm:t>
        <a:bodyPr/>
        <a:lstStyle/>
        <a:p>
          <a:endParaRPr lang="es-ES"/>
        </a:p>
      </dgm:t>
    </dgm:pt>
    <dgm:pt modelId="{EC84F3D8-FC1C-4A80-90C5-81C15DE87A67}" type="sibTrans" cxnId="{637E6336-A166-4B5C-AD70-DD63AC788A5E}">
      <dgm:prSet/>
      <dgm:spPr/>
      <dgm:t>
        <a:bodyPr/>
        <a:lstStyle/>
        <a:p>
          <a:endParaRPr lang="es-ES"/>
        </a:p>
      </dgm:t>
    </dgm:pt>
    <dgm:pt modelId="{7B9A2C4C-14E7-4788-916C-CACFEA505E8A}">
      <dgm:prSet phldrT="[Texto]"/>
      <dgm:spPr/>
      <dgm:t>
        <a:bodyPr/>
        <a:lstStyle/>
        <a:p>
          <a:r>
            <a:rPr lang="es-ES" dirty="0" smtClean="0"/>
            <a:t>Créditos adicionales para servicios considerados</a:t>
          </a:r>
        </a:p>
        <a:p>
          <a:r>
            <a:rPr lang="es-ES" dirty="0" smtClean="0"/>
            <a:t>en el presupuesto</a:t>
          </a:r>
          <a:endParaRPr lang="es-ES" dirty="0"/>
        </a:p>
      </dgm:t>
    </dgm:pt>
    <dgm:pt modelId="{01C587B6-EE30-4B79-A708-D39D511AB5F7}" type="parTrans" cxnId="{0471A0BA-66F6-42BA-BA60-84ADFB406C24}">
      <dgm:prSet/>
      <dgm:spPr/>
      <dgm:t>
        <a:bodyPr/>
        <a:lstStyle/>
        <a:p>
          <a:endParaRPr lang="es-ES"/>
        </a:p>
      </dgm:t>
    </dgm:pt>
    <dgm:pt modelId="{FC6CFA2C-4E63-4472-99ED-59473D869876}" type="sibTrans" cxnId="{0471A0BA-66F6-42BA-BA60-84ADFB406C24}">
      <dgm:prSet/>
      <dgm:spPr/>
      <dgm:t>
        <a:bodyPr/>
        <a:lstStyle/>
        <a:p>
          <a:endParaRPr lang="es-ES"/>
        </a:p>
      </dgm:t>
    </dgm:pt>
    <dgm:pt modelId="{2B5D1D7A-6371-46E7-B73D-70BD1515976B}">
      <dgm:prSet phldrT="[Texto]"/>
      <dgm:spPr/>
      <dgm:t>
        <a:bodyPr/>
        <a:lstStyle/>
        <a:p>
          <a:r>
            <a:rPr lang="es-MX" dirty="0" smtClean="0"/>
            <a:t>Créditos para nuevos servicios no considerados en el presupuesto</a:t>
          </a:r>
          <a:endParaRPr lang="es-ES" dirty="0"/>
        </a:p>
      </dgm:t>
    </dgm:pt>
    <dgm:pt modelId="{378E379F-0E41-4677-BC91-1B11BC86FB65}" type="parTrans" cxnId="{C8491062-3953-444E-B2A8-C852C6F9B473}">
      <dgm:prSet/>
      <dgm:spPr/>
      <dgm:t>
        <a:bodyPr/>
        <a:lstStyle/>
        <a:p>
          <a:endParaRPr lang="es-ES"/>
        </a:p>
      </dgm:t>
    </dgm:pt>
    <dgm:pt modelId="{01DAA4E9-DDEB-45B5-8091-7B1BC806AB84}" type="sibTrans" cxnId="{C8491062-3953-444E-B2A8-C852C6F9B473}">
      <dgm:prSet/>
      <dgm:spPr/>
      <dgm:t>
        <a:bodyPr/>
        <a:lstStyle/>
        <a:p>
          <a:endParaRPr lang="es-ES"/>
        </a:p>
      </dgm:t>
    </dgm:pt>
    <dgm:pt modelId="{1B7AACC7-73A4-4769-BB91-1E2A87B5AE00}" type="pres">
      <dgm:prSet presAssocID="{F02443CE-3227-4BF3-B7C9-A8D02622EED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F7008755-C632-4B11-86BE-8144BCBB919A}" type="pres">
      <dgm:prSet presAssocID="{F02443CE-3227-4BF3-B7C9-A8D02622EED2}" presName="Name1" presStyleCnt="0"/>
      <dgm:spPr/>
    </dgm:pt>
    <dgm:pt modelId="{1BEE53D2-7864-468C-9E2B-86FFB5DE5B95}" type="pres">
      <dgm:prSet presAssocID="{F02443CE-3227-4BF3-B7C9-A8D02622EED2}" presName="cycle" presStyleCnt="0"/>
      <dgm:spPr/>
    </dgm:pt>
    <dgm:pt modelId="{7C698828-C5C0-4214-8C9A-1E3FE7299AFE}" type="pres">
      <dgm:prSet presAssocID="{F02443CE-3227-4BF3-B7C9-A8D02622EED2}" presName="srcNode" presStyleLbl="node1" presStyleIdx="0" presStyleCnt="3"/>
      <dgm:spPr/>
    </dgm:pt>
    <dgm:pt modelId="{DD229A53-7047-403E-9DB5-29033D616713}" type="pres">
      <dgm:prSet presAssocID="{F02443CE-3227-4BF3-B7C9-A8D02622EED2}" presName="conn" presStyleLbl="parChTrans1D2" presStyleIdx="0" presStyleCnt="1"/>
      <dgm:spPr/>
      <dgm:t>
        <a:bodyPr/>
        <a:lstStyle/>
        <a:p>
          <a:endParaRPr lang="es-ES"/>
        </a:p>
      </dgm:t>
    </dgm:pt>
    <dgm:pt modelId="{2A3626CE-148B-4024-97EF-0F25CF724251}" type="pres">
      <dgm:prSet presAssocID="{F02443CE-3227-4BF3-B7C9-A8D02622EED2}" presName="extraNode" presStyleLbl="node1" presStyleIdx="0" presStyleCnt="3"/>
      <dgm:spPr/>
    </dgm:pt>
    <dgm:pt modelId="{6BDD8468-C7CF-4D51-8E32-1019097C2280}" type="pres">
      <dgm:prSet presAssocID="{F02443CE-3227-4BF3-B7C9-A8D02622EED2}" presName="dstNode" presStyleLbl="node1" presStyleIdx="0" presStyleCnt="3"/>
      <dgm:spPr/>
    </dgm:pt>
    <dgm:pt modelId="{08420A6F-C9AF-435F-BA07-3C24600D06EC}" type="pres">
      <dgm:prSet presAssocID="{54343A9E-16D7-4ED1-B091-0D0545EC9458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80EE2B8-F1EE-48C5-9313-77CA8D09AC93}" type="pres">
      <dgm:prSet presAssocID="{54343A9E-16D7-4ED1-B091-0D0545EC9458}" presName="accent_1" presStyleCnt="0"/>
      <dgm:spPr/>
    </dgm:pt>
    <dgm:pt modelId="{013AF9AD-192C-48B1-B66E-EDC1627EA6ED}" type="pres">
      <dgm:prSet presAssocID="{54343A9E-16D7-4ED1-B091-0D0545EC9458}" presName="accentRepeatNode" presStyleLbl="solidFgAcc1" presStyleIdx="0" presStyleCnt="3"/>
      <dgm:spPr/>
    </dgm:pt>
    <dgm:pt modelId="{D9495615-09A8-4FF8-AA1D-38A7391BAC17}" type="pres">
      <dgm:prSet presAssocID="{7B9A2C4C-14E7-4788-916C-CACFEA505E8A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BC8FB96-4CDF-438F-B498-DB1376665EA5}" type="pres">
      <dgm:prSet presAssocID="{7B9A2C4C-14E7-4788-916C-CACFEA505E8A}" presName="accent_2" presStyleCnt="0"/>
      <dgm:spPr/>
    </dgm:pt>
    <dgm:pt modelId="{DF08FBEB-C8E5-4E0D-B673-BBC0C43E7DCE}" type="pres">
      <dgm:prSet presAssocID="{7B9A2C4C-14E7-4788-916C-CACFEA505E8A}" presName="accentRepeatNode" presStyleLbl="solidFgAcc1" presStyleIdx="1" presStyleCnt="3"/>
      <dgm:spPr/>
    </dgm:pt>
    <dgm:pt modelId="{7FD3C85B-C97B-4A44-B1B0-C982A31DCC1E}" type="pres">
      <dgm:prSet presAssocID="{2B5D1D7A-6371-46E7-B73D-70BD1515976B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7968B08-061F-4E4B-AEAA-67A3AC1D1CC4}" type="pres">
      <dgm:prSet presAssocID="{2B5D1D7A-6371-46E7-B73D-70BD1515976B}" presName="accent_3" presStyleCnt="0"/>
      <dgm:spPr/>
    </dgm:pt>
    <dgm:pt modelId="{E5FD201C-2B90-4ABD-BD89-3D20DC1F9ADC}" type="pres">
      <dgm:prSet presAssocID="{2B5D1D7A-6371-46E7-B73D-70BD1515976B}" presName="accentRepeatNode" presStyleLbl="solidFgAcc1" presStyleIdx="2" presStyleCnt="3"/>
      <dgm:spPr/>
    </dgm:pt>
  </dgm:ptLst>
  <dgm:cxnLst>
    <dgm:cxn modelId="{C8491062-3953-444E-B2A8-C852C6F9B473}" srcId="{F02443CE-3227-4BF3-B7C9-A8D02622EED2}" destId="{2B5D1D7A-6371-46E7-B73D-70BD1515976B}" srcOrd="2" destOrd="0" parTransId="{378E379F-0E41-4677-BC91-1B11BC86FB65}" sibTransId="{01DAA4E9-DDEB-45B5-8091-7B1BC806AB84}"/>
    <dgm:cxn modelId="{B67235D2-0C33-4507-BB48-FE70083E2B63}" type="presOf" srcId="{7B9A2C4C-14E7-4788-916C-CACFEA505E8A}" destId="{D9495615-09A8-4FF8-AA1D-38A7391BAC17}" srcOrd="0" destOrd="0" presId="urn:microsoft.com/office/officeart/2008/layout/VerticalCurvedList"/>
    <dgm:cxn modelId="{4CE65F68-165F-41C5-9D71-FAC4E8F0CA0C}" type="presOf" srcId="{2B5D1D7A-6371-46E7-B73D-70BD1515976B}" destId="{7FD3C85B-C97B-4A44-B1B0-C982A31DCC1E}" srcOrd="0" destOrd="0" presId="urn:microsoft.com/office/officeart/2008/layout/VerticalCurvedList"/>
    <dgm:cxn modelId="{7E04B423-C7E9-46B3-BF10-2AF3133B5235}" type="presOf" srcId="{54343A9E-16D7-4ED1-B091-0D0545EC9458}" destId="{08420A6F-C9AF-435F-BA07-3C24600D06EC}" srcOrd="0" destOrd="0" presId="urn:microsoft.com/office/officeart/2008/layout/VerticalCurvedList"/>
    <dgm:cxn modelId="{AFE6037E-00A0-4642-A5F4-50C7827AAF5C}" type="presOf" srcId="{EC84F3D8-FC1C-4A80-90C5-81C15DE87A67}" destId="{DD229A53-7047-403E-9DB5-29033D616713}" srcOrd="0" destOrd="0" presId="urn:microsoft.com/office/officeart/2008/layout/VerticalCurvedList"/>
    <dgm:cxn modelId="{0471A0BA-66F6-42BA-BA60-84ADFB406C24}" srcId="{F02443CE-3227-4BF3-B7C9-A8D02622EED2}" destId="{7B9A2C4C-14E7-4788-916C-CACFEA505E8A}" srcOrd="1" destOrd="0" parTransId="{01C587B6-EE30-4B79-A708-D39D511AB5F7}" sibTransId="{FC6CFA2C-4E63-4472-99ED-59473D869876}"/>
    <dgm:cxn modelId="{3571F190-7824-4E34-8675-A666DA45798E}" type="presOf" srcId="{F02443CE-3227-4BF3-B7C9-A8D02622EED2}" destId="{1B7AACC7-73A4-4769-BB91-1E2A87B5AE00}" srcOrd="0" destOrd="0" presId="urn:microsoft.com/office/officeart/2008/layout/VerticalCurvedList"/>
    <dgm:cxn modelId="{637E6336-A166-4B5C-AD70-DD63AC788A5E}" srcId="{F02443CE-3227-4BF3-B7C9-A8D02622EED2}" destId="{54343A9E-16D7-4ED1-B091-0D0545EC9458}" srcOrd="0" destOrd="0" parTransId="{32977B5E-62D7-4B6E-AFA6-63962E73AAB4}" sibTransId="{EC84F3D8-FC1C-4A80-90C5-81C15DE87A67}"/>
    <dgm:cxn modelId="{F023467E-0DC2-44CD-A1C7-7CA803E07376}" type="presParOf" srcId="{1B7AACC7-73A4-4769-BB91-1E2A87B5AE00}" destId="{F7008755-C632-4B11-86BE-8144BCBB919A}" srcOrd="0" destOrd="0" presId="urn:microsoft.com/office/officeart/2008/layout/VerticalCurvedList"/>
    <dgm:cxn modelId="{07FAF4C4-FC37-4090-94AB-E7A729327493}" type="presParOf" srcId="{F7008755-C632-4B11-86BE-8144BCBB919A}" destId="{1BEE53D2-7864-468C-9E2B-86FFB5DE5B95}" srcOrd="0" destOrd="0" presId="urn:microsoft.com/office/officeart/2008/layout/VerticalCurvedList"/>
    <dgm:cxn modelId="{0CBD135E-09D4-452D-A450-4839A8B62A8E}" type="presParOf" srcId="{1BEE53D2-7864-468C-9E2B-86FFB5DE5B95}" destId="{7C698828-C5C0-4214-8C9A-1E3FE7299AFE}" srcOrd="0" destOrd="0" presId="urn:microsoft.com/office/officeart/2008/layout/VerticalCurvedList"/>
    <dgm:cxn modelId="{12A9FA99-DC3C-43ED-B5C7-8947A3C85839}" type="presParOf" srcId="{1BEE53D2-7864-468C-9E2B-86FFB5DE5B95}" destId="{DD229A53-7047-403E-9DB5-29033D616713}" srcOrd="1" destOrd="0" presId="urn:microsoft.com/office/officeart/2008/layout/VerticalCurvedList"/>
    <dgm:cxn modelId="{0FE88E1B-D883-406E-8BE1-E68033ED9ED5}" type="presParOf" srcId="{1BEE53D2-7864-468C-9E2B-86FFB5DE5B95}" destId="{2A3626CE-148B-4024-97EF-0F25CF724251}" srcOrd="2" destOrd="0" presId="urn:microsoft.com/office/officeart/2008/layout/VerticalCurvedList"/>
    <dgm:cxn modelId="{BFFB6874-9A13-4C40-9082-55E93B3ABED9}" type="presParOf" srcId="{1BEE53D2-7864-468C-9E2B-86FFB5DE5B95}" destId="{6BDD8468-C7CF-4D51-8E32-1019097C2280}" srcOrd="3" destOrd="0" presId="urn:microsoft.com/office/officeart/2008/layout/VerticalCurvedList"/>
    <dgm:cxn modelId="{4B640829-3125-4828-88A8-1161E792AD4D}" type="presParOf" srcId="{F7008755-C632-4B11-86BE-8144BCBB919A}" destId="{08420A6F-C9AF-435F-BA07-3C24600D06EC}" srcOrd="1" destOrd="0" presId="urn:microsoft.com/office/officeart/2008/layout/VerticalCurvedList"/>
    <dgm:cxn modelId="{CFC71CA9-5625-4698-BD91-6EB5952A47FA}" type="presParOf" srcId="{F7008755-C632-4B11-86BE-8144BCBB919A}" destId="{880EE2B8-F1EE-48C5-9313-77CA8D09AC93}" srcOrd="2" destOrd="0" presId="urn:microsoft.com/office/officeart/2008/layout/VerticalCurvedList"/>
    <dgm:cxn modelId="{2FC0FD00-A879-44BA-BEAF-CA0AA971A691}" type="presParOf" srcId="{880EE2B8-F1EE-48C5-9313-77CA8D09AC93}" destId="{013AF9AD-192C-48B1-B66E-EDC1627EA6ED}" srcOrd="0" destOrd="0" presId="urn:microsoft.com/office/officeart/2008/layout/VerticalCurvedList"/>
    <dgm:cxn modelId="{D73E4AB3-E6BB-4FFD-9503-F67097B3E4AD}" type="presParOf" srcId="{F7008755-C632-4B11-86BE-8144BCBB919A}" destId="{D9495615-09A8-4FF8-AA1D-38A7391BAC17}" srcOrd="3" destOrd="0" presId="urn:microsoft.com/office/officeart/2008/layout/VerticalCurvedList"/>
    <dgm:cxn modelId="{38C1B53E-F08C-43C3-99F7-6C8844B1E6C6}" type="presParOf" srcId="{F7008755-C632-4B11-86BE-8144BCBB919A}" destId="{EBC8FB96-4CDF-438F-B498-DB1376665EA5}" srcOrd="4" destOrd="0" presId="urn:microsoft.com/office/officeart/2008/layout/VerticalCurvedList"/>
    <dgm:cxn modelId="{2D46F16F-7CF5-4B9F-932D-2FDBC8BC707C}" type="presParOf" srcId="{EBC8FB96-4CDF-438F-B498-DB1376665EA5}" destId="{DF08FBEB-C8E5-4E0D-B673-BBC0C43E7DCE}" srcOrd="0" destOrd="0" presId="urn:microsoft.com/office/officeart/2008/layout/VerticalCurvedList"/>
    <dgm:cxn modelId="{FC36B9E2-83CE-4C55-8658-CD12C7C3E330}" type="presParOf" srcId="{F7008755-C632-4B11-86BE-8144BCBB919A}" destId="{7FD3C85B-C97B-4A44-B1B0-C982A31DCC1E}" srcOrd="5" destOrd="0" presId="urn:microsoft.com/office/officeart/2008/layout/VerticalCurvedList"/>
    <dgm:cxn modelId="{908C1B7D-D64F-47BA-A976-5FF48B56DCB3}" type="presParOf" srcId="{F7008755-C632-4B11-86BE-8144BCBB919A}" destId="{27968B08-061F-4E4B-AEAA-67A3AC1D1CC4}" srcOrd="6" destOrd="0" presId="urn:microsoft.com/office/officeart/2008/layout/VerticalCurvedList"/>
    <dgm:cxn modelId="{64387673-C118-448E-A9AD-958515A5C0B6}" type="presParOf" srcId="{27968B08-061F-4E4B-AEAA-67A3AC1D1CC4}" destId="{E5FD201C-2B90-4ABD-BD89-3D20DC1F9AD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02443CE-3227-4BF3-B7C9-A8D02622EED2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54343A9E-16D7-4ED1-B091-0D0545EC9458}">
      <dgm:prSet phldrT="[Texto]"/>
      <dgm:spPr/>
      <dgm:t>
        <a:bodyPr/>
        <a:lstStyle/>
        <a:p>
          <a:r>
            <a:rPr lang="es-ES" dirty="0" smtClean="0"/>
            <a:t>REDUCCIÓN DE CRÉDITOS</a:t>
          </a:r>
          <a:endParaRPr lang="es-ES" dirty="0"/>
        </a:p>
      </dgm:t>
    </dgm:pt>
    <dgm:pt modelId="{32977B5E-62D7-4B6E-AFA6-63962E73AAB4}" type="parTrans" cxnId="{637E6336-A166-4B5C-AD70-DD63AC788A5E}">
      <dgm:prSet/>
      <dgm:spPr/>
      <dgm:t>
        <a:bodyPr/>
        <a:lstStyle/>
        <a:p>
          <a:endParaRPr lang="es-ES"/>
        </a:p>
      </dgm:t>
    </dgm:pt>
    <dgm:pt modelId="{EC84F3D8-FC1C-4A80-90C5-81C15DE87A67}" type="sibTrans" cxnId="{637E6336-A166-4B5C-AD70-DD63AC788A5E}">
      <dgm:prSet/>
      <dgm:spPr/>
      <dgm:t>
        <a:bodyPr/>
        <a:lstStyle/>
        <a:p>
          <a:endParaRPr lang="es-ES"/>
        </a:p>
      </dgm:t>
    </dgm:pt>
    <dgm:pt modelId="{7B9A2C4C-14E7-4788-916C-CACFEA505E8A}">
      <dgm:prSet phldrT="[Texto]"/>
      <dgm:spPr/>
      <dgm:t>
        <a:bodyPr/>
        <a:lstStyle/>
        <a:p>
          <a:r>
            <a:rPr lang="es-ES" dirty="0" smtClean="0"/>
            <a:t>El legislativo a petición del </a:t>
          </a:r>
          <a:r>
            <a:rPr lang="es-MX" dirty="0" smtClean="0"/>
            <a:t>ejecutivo, y previo informe de la persona responsable de la unidad financiera, resolverá la reducción</a:t>
          </a:r>
          <a:endParaRPr lang="es-ES" dirty="0"/>
        </a:p>
      </dgm:t>
    </dgm:pt>
    <dgm:pt modelId="{01C587B6-EE30-4B79-A708-D39D511AB5F7}" type="parTrans" cxnId="{0471A0BA-66F6-42BA-BA60-84ADFB406C24}">
      <dgm:prSet/>
      <dgm:spPr/>
      <dgm:t>
        <a:bodyPr/>
        <a:lstStyle/>
        <a:p>
          <a:endParaRPr lang="es-ES"/>
        </a:p>
      </dgm:t>
    </dgm:pt>
    <dgm:pt modelId="{FC6CFA2C-4E63-4472-99ED-59473D869876}" type="sibTrans" cxnId="{0471A0BA-66F6-42BA-BA60-84ADFB406C24}">
      <dgm:prSet/>
      <dgm:spPr/>
      <dgm:t>
        <a:bodyPr/>
        <a:lstStyle/>
        <a:p>
          <a:endParaRPr lang="es-ES"/>
        </a:p>
      </dgm:t>
    </dgm:pt>
    <dgm:pt modelId="{2B5D1D7A-6371-46E7-B73D-70BD1515976B}">
      <dgm:prSet phldrT="[Texto]"/>
      <dgm:spPr/>
      <dgm:t>
        <a:bodyPr/>
        <a:lstStyle/>
        <a:p>
          <a:r>
            <a:rPr lang="es-MX" dirty="0" smtClean="0"/>
            <a:t>Priorizar el orden de importancia de los programas</a:t>
          </a:r>
          <a:endParaRPr lang="es-ES" dirty="0"/>
        </a:p>
      </dgm:t>
    </dgm:pt>
    <dgm:pt modelId="{378E379F-0E41-4677-BC91-1B11BC86FB65}" type="parTrans" cxnId="{C8491062-3953-444E-B2A8-C852C6F9B473}">
      <dgm:prSet/>
      <dgm:spPr/>
      <dgm:t>
        <a:bodyPr/>
        <a:lstStyle/>
        <a:p>
          <a:endParaRPr lang="es-ES"/>
        </a:p>
      </dgm:t>
    </dgm:pt>
    <dgm:pt modelId="{01DAA4E9-DDEB-45B5-8091-7B1BC806AB84}" type="sibTrans" cxnId="{C8491062-3953-444E-B2A8-C852C6F9B473}">
      <dgm:prSet/>
      <dgm:spPr/>
      <dgm:t>
        <a:bodyPr/>
        <a:lstStyle/>
        <a:p>
          <a:endParaRPr lang="es-ES"/>
        </a:p>
      </dgm:t>
    </dgm:pt>
    <dgm:pt modelId="{1B7AACC7-73A4-4769-BB91-1E2A87B5AE00}" type="pres">
      <dgm:prSet presAssocID="{F02443CE-3227-4BF3-B7C9-A8D02622EED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F7008755-C632-4B11-86BE-8144BCBB919A}" type="pres">
      <dgm:prSet presAssocID="{F02443CE-3227-4BF3-B7C9-A8D02622EED2}" presName="Name1" presStyleCnt="0"/>
      <dgm:spPr/>
    </dgm:pt>
    <dgm:pt modelId="{1BEE53D2-7864-468C-9E2B-86FFB5DE5B95}" type="pres">
      <dgm:prSet presAssocID="{F02443CE-3227-4BF3-B7C9-A8D02622EED2}" presName="cycle" presStyleCnt="0"/>
      <dgm:spPr/>
    </dgm:pt>
    <dgm:pt modelId="{7C698828-C5C0-4214-8C9A-1E3FE7299AFE}" type="pres">
      <dgm:prSet presAssocID="{F02443CE-3227-4BF3-B7C9-A8D02622EED2}" presName="srcNode" presStyleLbl="node1" presStyleIdx="0" presStyleCnt="3"/>
      <dgm:spPr/>
    </dgm:pt>
    <dgm:pt modelId="{DD229A53-7047-403E-9DB5-29033D616713}" type="pres">
      <dgm:prSet presAssocID="{F02443CE-3227-4BF3-B7C9-A8D02622EED2}" presName="conn" presStyleLbl="parChTrans1D2" presStyleIdx="0" presStyleCnt="1"/>
      <dgm:spPr/>
      <dgm:t>
        <a:bodyPr/>
        <a:lstStyle/>
        <a:p>
          <a:endParaRPr lang="es-ES"/>
        </a:p>
      </dgm:t>
    </dgm:pt>
    <dgm:pt modelId="{2A3626CE-148B-4024-97EF-0F25CF724251}" type="pres">
      <dgm:prSet presAssocID="{F02443CE-3227-4BF3-B7C9-A8D02622EED2}" presName="extraNode" presStyleLbl="node1" presStyleIdx="0" presStyleCnt="3"/>
      <dgm:spPr/>
    </dgm:pt>
    <dgm:pt modelId="{6BDD8468-C7CF-4D51-8E32-1019097C2280}" type="pres">
      <dgm:prSet presAssocID="{F02443CE-3227-4BF3-B7C9-A8D02622EED2}" presName="dstNode" presStyleLbl="node1" presStyleIdx="0" presStyleCnt="3"/>
      <dgm:spPr/>
    </dgm:pt>
    <dgm:pt modelId="{08420A6F-C9AF-435F-BA07-3C24600D06EC}" type="pres">
      <dgm:prSet presAssocID="{54343A9E-16D7-4ED1-B091-0D0545EC9458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80EE2B8-F1EE-48C5-9313-77CA8D09AC93}" type="pres">
      <dgm:prSet presAssocID="{54343A9E-16D7-4ED1-B091-0D0545EC9458}" presName="accent_1" presStyleCnt="0"/>
      <dgm:spPr/>
    </dgm:pt>
    <dgm:pt modelId="{013AF9AD-192C-48B1-B66E-EDC1627EA6ED}" type="pres">
      <dgm:prSet presAssocID="{54343A9E-16D7-4ED1-B091-0D0545EC9458}" presName="accentRepeatNode" presStyleLbl="solidFgAcc1" presStyleIdx="0" presStyleCnt="3"/>
      <dgm:spPr/>
    </dgm:pt>
    <dgm:pt modelId="{D9495615-09A8-4FF8-AA1D-38A7391BAC17}" type="pres">
      <dgm:prSet presAssocID="{7B9A2C4C-14E7-4788-916C-CACFEA505E8A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BC8FB96-4CDF-438F-B498-DB1376665EA5}" type="pres">
      <dgm:prSet presAssocID="{7B9A2C4C-14E7-4788-916C-CACFEA505E8A}" presName="accent_2" presStyleCnt="0"/>
      <dgm:spPr/>
    </dgm:pt>
    <dgm:pt modelId="{DF08FBEB-C8E5-4E0D-B673-BBC0C43E7DCE}" type="pres">
      <dgm:prSet presAssocID="{7B9A2C4C-14E7-4788-916C-CACFEA505E8A}" presName="accentRepeatNode" presStyleLbl="solidFgAcc1" presStyleIdx="1" presStyleCnt="3"/>
      <dgm:spPr/>
    </dgm:pt>
    <dgm:pt modelId="{7FD3C85B-C97B-4A44-B1B0-C982A31DCC1E}" type="pres">
      <dgm:prSet presAssocID="{2B5D1D7A-6371-46E7-B73D-70BD1515976B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7968B08-061F-4E4B-AEAA-67A3AC1D1CC4}" type="pres">
      <dgm:prSet presAssocID="{2B5D1D7A-6371-46E7-B73D-70BD1515976B}" presName="accent_3" presStyleCnt="0"/>
      <dgm:spPr/>
    </dgm:pt>
    <dgm:pt modelId="{E5FD201C-2B90-4ABD-BD89-3D20DC1F9ADC}" type="pres">
      <dgm:prSet presAssocID="{2B5D1D7A-6371-46E7-B73D-70BD1515976B}" presName="accentRepeatNode" presStyleLbl="solidFgAcc1" presStyleIdx="2" presStyleCnt="3"/>
      <dgm:spPr/>
    </dgm:pt>
  </dgm:ptLst>
  <dgm:cxnLst>
    <dgm:cxn modelId="{C8491062-3953-444E-B2A8-C852C6F9B473}" srcId="{F02443CE-3227-4BF3-B7C9-A8D02622EED2}" destId="{2B5D1D7A-6371-46E7-B73D-70BD1515976B}" srcOrd="2" destOrd="0" parTransId="{378E379F-0E41-4677-BC91-1B11BC86FB65}" sibTransId="{01DAA4E9-DDEB-45B5-8091-7B1BC806AB84}"/>
    <dgm:cxn modelId="{B67235D2-0C33-4507-BB48-FE70083E2B63}" type="presOf" srcId="{7B9A2C4C-14E7-4788-916C-CACFEA505E8A}" destId="{D9495615-09A8-4FF8-AA1D-38A7391BAC17}" srcOrd="0" destOrd="0" presId="urn:microsoft.com/office/officeart/2008/layout/VerticalCurvedList"/>
    <dgm:cxn modelId="{4CE65F68-165F-41C5-9D71-FAC4E8F0CA0C}" type="presOf" srcId="{2B5D1D7A-6371-46E7-B73D-70BD1515976B}" destId="{7FD3C85B-C97B-4A44-B1B0-C982A31DCC1E}" srcOrd="0" destOrd="0" presId="urn:microsoft.com/office/officeart/2008/layout/VerticalCurvedList"/>
    <dgm:cxn modelId="{7E04B423-C7E9-46B3-BF10-2AF3133B5235}" type="presOf" srcId="{54343A9E-16D7-4ED1-B091-0D0545EC9458}" destId="{08420A6F-C9AF-435F-BA07-3C24600D06EC}" srcOrd="0" destOrd="0" presId="urn:microsoft.com/office/officeart/2008/layout/VerticalCurvedList"/>
    <dgm:cxn modelId="{AFE6037E-00A0-4642-A5F4-50C7827AAF5C}" type="presOf" srcId="{EC84F3D8-FC1C-4A80-90C5-81C15DE87A67}" destId="{DD229A53-7047-403E-9DB5-29033D616713}" srcOrd="0" destOrd="0" presId="urn:microsoft.com/office/officeart/2008/layout/VerticalCurvedList"/>
    <dgm:cxn modelId="{0471A0BA-66F6-42BA-BA60-84ADFB406C24}" srcId="{F02443CE-3227-4BF3-B7C9-A8D02622EED2}" destId="{7B9A2C4C-14E7-4788-916C-CACFEA505E8A}" srcOrd="1" destOrd="0" parTransId="{01C587B6-EE30-4B79-A708-D39D511AB5F7}" sibTransId="{FC6CFA2C-4E63-4472-99ED-59473D869876}"/>
    <dgm:cxn modelId="{3571F190-7824-4E34-8675-A666DA45798E}" type="presOf" srcId="{F02443CE-3227-4BF3-B7C9-A8D02622EED2}" destId="{1B7AACC7-73A4-4769-BB91-1E2A87B5AE00}" srcOrd="0" destOrd="0" presId="urn:microsoft.com/office/officeart/2008/layout/VerticalCurvedList"/>
    <dgm:cxn modelId="{637E6336-A166-4B5C-AD70-DD63AC788A5E}" srcId="{F02443CE-3227-4BF3-B7C9-A8D02622EED2}" destId="{54343A9E-16D7-4ED1-B091-0D0545EC9458}" srcOrd="0" destOrd="0" parTransId="{32977B5E-62D7-4B6E-AFA6-63962E73AAB4}" sibTransId="{EC84F3D8-FC1C-4A80-90C5-81C15DE87A67}"/>
    <dgm:cxn modelId="{F023467E-0DC2-44CD-A1C7-7CA803E07376}" type="presParOf" srcId="{1B7AACC7-73A4-4769-BB91-1E2A87B5AE00}" destId="{F7008755-C632-4B11-86BE-8144BCBB919A}" srcOrd="0" destOrd="0" presId="urn:microsoft.com/office/officeart/2008/layout/VerticalCurvedList"/>
    <dgm:cxn modelId="{07FAF4C4-FC37-4090-94AB-E7A729327493}" type="presParOf" srcId="{F7008755-C632-4B11-86BE-8144BCBB919A}" destId="{1BEE53D2-7864-468C-9E2B-86FFB5DE5B95}" srcOrd="0" destOrd="0" presId="urn:microsoft.com/office/officeart/2008/layout/VerticalCurvedList"/>
    <dgm:cxn modelId="{0CBD135E-09D4-452D-A450-4839A8B62A8E}" type="presParOf" srcId="{1BEE53D2-7864-468C-9E2B-86FFB5DE5B95}" destId="{7C698828-C5C0-4214-8C9A-1E3FE7299AFE}" srcOrd="0" destOrd="0" presId="urn:microsoft.com/office/officeart/2008/layout/VerticalCurvedList"/>
    <dgm:cxn modelId="{12A9FA99-DC3C-43ED-B5C7-8947A3C85839}" type="presParOf" srcId="{1BEE53D2-7864-468C-9E2B-86FFB5DE5B95}" destId="{DD229A53-7047-403E-9DB5-29033D616713}" srcOrd="1" destOrd="0" presId="urn:microsoft.com/office/officeart/2008/layout/VerticalCurvedList"/>
    <dgm:cxn modelId="{0FE88E1B-D883-406E-8BE1-E68033ED9ED5}" type="presParOf" srcId="{1BEE53D2-7864-468C-9E2B-86FFB5DE5B95}" destId="{2A3626CE-148B-4024-97EF-0F25CF724251}" srcOrd="2" destOrd="0" presId="urn:microsoft.com/office/officeart/2008/layout/VerticalCurvedList"/>
    <dgm:cxn modelId="{BFFB6874-9A13-4C40-9082-55E93B3ABED9}" type="presParOf" srcId="{1BEE53D2-7864-468C-9E2B-86FFB5DE5B95}" destId="{6BDD8468-C7CF-4D51-8E32-1019097C2280}" srcOrd="3" destOrd="0" presId="urn:microsoft.com/office/officeart/2008/layout/VerticalCurvedList"/>
    <dgm:cxn modelId="{4B640829-3125-4828-88A8-1161E792AD4D}" type="presParOf" srcId="{F7008755-C632-4B11-86BE-8144BCBB919A}" destId="{08420A6F-C9AF-435F-BA07-3C24600D06EC}" srcOrd="1" destOrd="0" presId="urn:microsoft.com/office/officeart/2008/layout/VerticalCurvedList"/>
    <dgm:cxn modelId="{CFC71CA9-5625-4698-BD91-6EB5952A47FA}" type="presParOf" srcId="{F7008755-C632-4B11-86BE-8144BCBB919A}" destId="{880EE2B8-F1EE-48C5-9313-77CA8D09AC93}" srcOrd="2" destOrd="0" presId="urn:microsoft.com/office/officeart/2008/layout/VerticalCurvedList"/>
    <dgm:cxn modelId="{2FC0FD00-A879-44BA-BEAF-CA0AA971A691}" type="presParOf" srcId="{880EE2B8-F1EE-48C5-9313-77CA8D09AC93}" destId="{013AF9AD-192C-48B1-B66E-EDC1627EA6ED}" srcOrd="0" destOrd="0" presId="urn:microsoft.com/office/officeart/2008/layout/VerticalCurvedList"/>
    <dgm:cxn modelId="{D73E4AB3-E6BB-4FFD-9503-F67097B3E4AD}" type="presParOf" srcId="{F7008755-C632-4B11-86BE-8144BCBB919A}" destId="{D9495615-09A8-4FF8-AA1D-38A7391BAC17}" srcOrd="3" destOrd="0" presId="urn:microsoft.com/office/officeart/2008/layout/VerticalCurvedList"/>
    <dgm:cxn modelId="{38C1B53E-F08C-43C3-99F7-6C8844B1E6C6}" type="presParOf" srcId="{F7008755-C632-4B11-86BE-8144BCBB919A}" destId="{EBC8FB96-4CDF-438F-B498-DB1376665EA5}" srcOrd="4" destOrd="0" presId="urn:microsoft.com/office/officeart/2008/layout/VerticalCurvedList"/>
    <dgm:cxn modelId="{2D46F16F-7CF5-4B9F-932D-2FDBC8BC707C}" type="presParOf" srcId="{EBC8FB96-4CDF-438F-B498-DB1376665EA5}" destId="{DF08FBEB-C8E5-4E0D-B673-BBC0C43E7DCE}" srcOrd="0" destOrd="0" presId="urn:microsoft.com/office/officeart/2008/layout/VerticalCurvedList"/>
    <dgm:cxn modelId="{FC36B9E2-83CE-4C55-8658-CD12C7C3E330}" type="presParOf" srcId="{F7008755-C632-4B11-86BE-8144BCBB919A}" destId="{7FD3C85B-C97B-4A44-B1B0-C982A31DCC1E}" srcOrd="5" destOrd="0" presId="urn:microsoft.com/office/officeart/2008/layout/VerticalCurvedList"/>
    <dgm:cxn modelId="{908C1B7D-D64F-47BA-A976-5FF48B56DCB3}" type="presParOf" srcId="{F7008755-C632-4B11-86BE-8144BCBB919A}" destId="{27968B08-061F-4E4B-AEAA-67A3AC1D1CC4}" srcOrd="6" destOrd="0" presId="urn:microsoft.com/office/officeart/2008/layout/VerticalCurvedList"/>
    <dgm:cxn modelId="{64387673-C118-448E-A9AD-958515A5C0B6}" type="presParOf" srcId="{27968B08-061F-4E4B-AEAA-67A3AC1D1CC4}" destId="{E5FD201C-2B90-4ABD-BD89-3D20DC1F9AD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363C15B-BBFD-4F59-9BAB-33A9DA727D74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s-ES"/>
        </a:p>
      </dgm:t>
    </dgm:pt>
    <dgm:pt modelId="{4F7CEF8C-5B24-4337-AE99-22A83EFA4BB3}">
      <dgm:prSet/>
      <dgm:spPr/>
      <dgm:t>
        <a:bodyPr/>
        <a:lstStyle/>
        <a:p>
          <a:pPr rtl="0"/>
          <a:r>
            <a:rPr lang="es-EC" dirty="0" smtClean="0"/>
            <a:t>Ingreso Corriente vs. Gasto Corriente</a:t>
          </a:r>
          <a:endParaRPr lang="en-US" dirty="0"/>
        </a:p>
      </dgm:t>
    </dgm:pt>
    <dgm:pt modelId="{2BD3B0A5-62EF-44BF-BABF-027936996F5B}" type="parTrans" cxnId="{7537F217-DB92-49EB-B56A-C5417EC398B5}">
      <dgm:prSet/>
      <dgm:spPr/>
      <dgm:t>
        <a:bodyPr/>
        <a:lstStyle/>
        <a:p>
          <a:endParaRPr lang="es-ES"/>
        </a:p>
      </dgm:t>
    </dgm:pt>
    <dgm:pt modelId="{5782B04F-0493-461D-AD9E-D3DDA61F8965}" type="sibTrans" cxnId="{7537F217-DB92-49EB-B56A-C5417EC398B5}">
      <dgm:prSet/>
      <dgm:spPr/>
      <dgm:t>
        <a:bodyPr/>
        <a:lstStyle/>
        <a:p>
          <a:endParaRPr lang="es-ES"/>
        </a:p>
      </dgm:t>
    </dgm:pt>
    <dgm:pt modelId="{93DA8F17-E811-4927-A511-4C77E8E5A802}" type="pres">
      <dgm:prSet presAssocID="{9363C15B-BBFD-4F59-9BAB-33A9DA727D7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AAF23E0-EF78-435B-8E1B-98DE292E429B}" type="pres">
      <dgm:prSet presAssocID="{4F7CEF8C-5B24-4337-AE99-22A83EFA4BB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537F217-DB92-49EB-B56A-C5417EC398B5}" srcId="{9363C15B-BBFD-4F59-9BAB-33A9DA727D74}" destId="{4F7CEF8C-5B24-4337-AE99-22A83EFA4BB3}" srcOrd="0" destOrd="0" parTransId="{2BD3B0A5-62EF-44BF-BABF-027936996F5B}" sibTransId="{5782B04F-0493-461D-AD9E-D3DDA61F8965}"/>
    <dgm:cxn modelId="{F546B2FF-CECC-43EE-826A-8898638ED72B}" type="presOf" srcId="{4F7CEF8C-5B24-4337-AE99-22A83EFA4BB3}" destId="{4AAF23E0-EF78-435B-8E1B-98DE292E429B}" srcOrd="0" destOrd="0" presId="urn:microsoft.com/office/officeart/2005/8/layout/vList2"/>
    <dgm:cxn modelId="{35AA113C-855A-43DF-9D58-2F03B9EFC174}" type="presOf" srcId="{9363C15B-BBFD-4F59-9BAB-33A9DA727D74}" destId="{93DA8F17-E811-4927-A511-4C77E8E5A802}" srcOrd="0" destOrd="0" presId="urn:microsoft.com/office/officeart/2005/8/layout/vList2"/>
    <dgm:cxn modelId="{D9364913-20A1-432F-844A-FB084DDF3661}" type="presParOf" srcId="{93DA8F17-E811-4927-A511-4C77E8E5A802}" destId="{4AAF23E0-EF78-435B-8E1B-98DE292E429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64101D3-FE80-4504-A4E5-A109BDFEE218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C5773B09-6C91-4C6B-B503-D9259B5C5324}">
      <dgm:prSet custT="1"/>
      <dgm:spPr/>
      <dgm:t>
        <a:bodyPr/>
        <a:lstStyle/>
        <a:p>
          <a:pPr algn="ctr" rtl="0"/>
          <a:r>
            <a:rPr lang="es-EC" sz="4400" dirty="0" smtClean="0"/>
            <a:t>Consideraciones a tomar en cuenta</a:t>
          </a:r>
        </a:p>
        <a:p>
          <a:pPr algn="ctr" rtl="0"/>
          <a:r>
            <a:rPr lang="es-EC" sz="4400" dirty="0" smtClean="0"/>
            <a:t> x reducción de Ingresos</a:t>
          </a:r>
          <a:endParaRPr lang="en-US" sz="4400" dirty="0"/>
        </a:p>
      </dgm:t>
    </dgm:pt>
    <dgm:pt modelId="{6A423EA6-4F7C-4461-AE97-54473FD5D307}" type="parTrans" cxnId="{DBEA90DD-CEDE-42DD-ACFA-BA8129F270BD}">
      <dgm:prSet/>
      <dgm:spPr/>
      <dgm:t>
        <a:bodyPr/>
        <a:lstStyle/>
        <a:p>
          <a:endParaRPr lang="es-ES"/>
        </a:p>
      </dgm:t>
    </dgm:pt>
    <dgm:pt modelId="{BEA58EC5-F9E9-4646-ACE9-841302645519}" type="sibTrans" cxnId="{DBEA90DD-CEDE-42DD-ACFA-BA8129F270BD}">
      <dgm:prSet/>
      <dgm:spPr/>
      <dgm:t>
        <a:bodyPr/>
        <a:lstStyle/>
        <a:p>
          <a:endParaRPr lang="es-ES"/>
        </a:p>
      </dgm:t>
    </dgm:pt>
    <dgm:pt modelId="{3200116A-ACCD-4CAA-BFD3-DA12FE597D34}" type="pres">
      <dgm:prSet presAssocID="{A64101D3-FE80-4504-A4E5-A109BDFEE2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7225FBD-7DE6-438D-81FD-E70AB0FD6A07}" type="pres">
      <dgm:prSet presAssocID="{C5773B09-6C91-4C6B-B503-D9259B5C5324}" presName="parentText" presStyleLbl="node1" presStyleIdx="0" presStyleCnt="1" custLinFactNeighborX="26862" custLinFactNeighborY="1251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BEA90DD-CEDE-42DD-ACFA-BA8129F270BD}" srcId="{A64101D3-FE80-4504-A4E5-A109BDFEE218}" destId="{C5773B09-6C91-4C6B-B503-D9259B5C5324}" srcOrd="0" destOrd="0" parTransId="{6A423EA6-4F7C-4461-AE97-54473FD5D307}" sibTransId="{BEA58EC5-F9E9-4646-ACE9-841302645519}"/>
    <dgm:cxn modelId="{3D2B8210-2483-4D79-B42B-F81CC29BDA84}" type="presOf" srcId="{C5773B09-6C91-4C6B-B503-D9259B5C5324}" destId="{B7225FBD-7DE6-438D-81FD-E70AB0FD6A07}" srcOrd="0" destOrd="0" presId="urn:microsoft.com/office/officeart/2005/8/layout/vList2"/>
    <dgm:cxn modelId="{CD63C9E2-A5A7-492F-AC86-42E3C02D6FC8}" type="presOf" srcId="{A64101D3-FE80-4504-A4E5-A109BDFEE218}" destId="{3200116A-ACCD-4CAA-BFD3-DA12FE597D34}" srcOrd="0" destOrd="0" presId="urn:microsoft.com/office/officeart/2005/8/layout/vList2"/>
    <dgm:cxn modelId="{1F3F37D5-D157-4405-887C-5B807D908C18}" type="presParOf" srcId="{3200116A-ACCD-4CAA-BFD3-DA12FE597D34}" destId="{B7225FBD-7DE6-438D-81FD-E70AB0FD6A0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64101D3-FE80-4504-A4E5-A109BDFEE218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3200116A-ACCD-4CAA-BFD3-DA12FE597D34}" type="pres">
      <dgm:prSet presAssocID="{A64101D3-FE80-4504-A4E5-A109BDFEE2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</dgm:ptLst>
  <dgm:cxnLst>
    <dgm:cxn modelId="{CD63C9E2-A5A7-492F-AC86-42E3C02D6FC8}" type="presOf" srcId="{A64101D3-FE80-4504-A4E5-A109BDFEE218}" destId="{3200116A-ACCD-4CAA-BFD3-DA12FE597D3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4A8249-8878-4448-B8C8-F88D0B02AC5B}">
      <dsp:nvSpPr>
        <dsp:cNvPr id="0" name=""/>
        <dsp:cNvSpPr/>
      </dsp:nvSpPr>
      <dsp:spPr>
        <a:xfrm>
          <a:off x="4324372" y="2375572"/>
          <a:ext cx="3068909" cy="730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7651"/>
              </a:lnTo>
              <a:lnTo>
                <a:pt x="3068909" y="497651"/>
              </a:lnTo>
              <a:lnTo>
                <a:pt x="3068909" y="73026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FFB2C6-E24A-4373-94D1-8F564CBAD162}">
      <dsp:nvSpPr>
        <dsp:cNvPr id="0" name=""/>
        <dsp:cNvSpPr/>
      </dsp:nvSpPr>
      <dsp:spPr>
        <a:xfrm>
          <a:off x="4278652" y="2375572"/>
          <a:ext cx="91440" cy="7302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3026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38D26E-F9CD-4C4E-A6A4-A42389B88393}">
      <dsp:nvSpPr>
        <dsp:cNvPr id="0" name=""/>
        <dsp:cNvSpPr/>
      </dsp:nvSpPr>
      <dsp:spPr>
        <a:xfrm>
          <a:off x="1255463" y="2375572"/>
          <a:ext cx="3068909" cy="730260"/>
        </a:xfrm>
        <a:custGeom>
          <a:avLst/>
          <a:gdLst/>
          <a:ahLst/>
          <a:cxnLst/>
          <a:rect l="0" t="0" r="0" b="0"/>
          <a:pathLst>
            <a:path>
              <a:moveTo>
                <a:pt x="3068909" y="0"/>
              </a:moveTo>
              <a:lnTo>
                <a:pt x="3068909" y="497651"/>
              </a:lnTo>
              <a:lnTo>
                <a:pt x="0" y="497651"/>
              </a:lnTo>
              <a:lnTo>
                <a:pt x="0" y="73026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82A38C-4D24-45F9-8D36-8D2CFC0357AF}">
      <dsp:nvSpPr>
        <dsp:cNvPr id="0" name=""/>
        <dsp:cNvSpPr/>
      </dsp:nvSpPr>
      <dsp:spPr>
        <a:xfrm>
          <a:off x="3068909" y="781134"/>
          <a:ext cx="2510926" cy="15944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844ECD-D6E8-4102-98F5-79197353FB55}">
      <dsp:nvSpPr>
        <dsp:cNvPr id="0" name=""/>
        <dsp:cNvSpPr/>
      </dsp:nvSpPr>
      <dsp:spPr>
        <a:xfrm>
          <a:off x="3347901" y="1046176"/>
          <a:ext cx="2510926" cy="1594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Reformas del Presupuesto art 255 Medios:</a:t>
          </a:r>
          <a:endParaRPr lang="es-ES" sz="2700" kern="1200" dirty="0"/>
        </a:p>
      </dsp:txBody>
      <dsp:txXfrm>
        <a:off x="3394600" y="1092875"/>
        <a:ext cx="2417528" cy="1501040"/>
      </dsp:txXfrm>
    </dsp:sp>
    <dsp:sp modelId="{7B5E1F59-0753-4416-BDC3-03BED72CA3FC}">
      <dsp:nvSpPr>
        <dsp:cNvPr id="0" name=""/>
        <dsp:cNvSpPr/>
      </dsp:nvSpPr>
      <dsp:spPr>
        <a:xfrm>
          <a:off x="0" y="3105833"/>
          <a:ext cx="2510926" cy="159443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7F5CDB-9DDC-4A2C-AC02-9CBE2088E5AB}">
      <dsp:nvSpPr>
        <dsp:cNvPr id="0" name=""/>
        <dsp:cNvSpPr/>
      </dsp:nvSpPr>
      <dsp:spPr>
        <a:xfrm>
          <a:off x="278991" y="3370875"/>
          <a:ext cx="2510926" cy="1594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Traspasos de Créditos</a:t>
          </a:r>
          <a:endParaRPr lang="es-ES" sz="2700" kern="1200" dirty="0"/>
        </a:p>
      </dsp:txBody>
      <dsp:txXfrm>
        <a:off x="325690" y="3417574"/>
        <a:ext cx="2417528" cy="1501040"/>
      </dsp:txXfrm>
    </dsp:sp>
    <dsp:sp modelId="{A9D4F197-4984-4B1A-9CEF-4CFFBB213AC4}">
      <dsp:nvSpPr>
        <dsp:cNvPr id="0" name=""/>
        <dsp:cNvSpPr/>
      </dsp:nvSpPr>
      <dsp:spPr>
        <a:xfrm>
          <a:off x="3068909" y="3105833"/>
          <a:ext cx="2510926" cy="159443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B6A912-CA34-4928-8CAE-0649EE052D64}">
      <dsp:nvSpPr>
        <dsp:cNvPr id="0" name=""/>
        <dsp:cNvSpPr/>
      </dsp:nvSpPr>
      <dsp:spPr>
        <a:xfrm>
          <a:off x="3347901" y="3370875"/>
          <a:ext cx="2510926" cy="1594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Suplementos de Créditos</a:t>
          </a:r>
          <a:endParaRPr lang="es-ES" sz="2700" kern="1200" dirty="0"/>
        </a:p>
      </dsp:txBody>
      <dsp:txXfrm>
        <a:off x="3394600" y="3417574"/>
        <a:ext cx="2417528" cy="1501040"/>
      </dsp:txXfrm>
    </dsp:sp>
    <dsp:sp modelId="{10E6EDBE-25E7-4014-95F0-BB2325E5A22C}">
      <dsp:nvSpPr>
        <dsp:cNvPr id="0" name=""/>
        <dsp:cNvSpPr/>
      </dsp:nvSpPr>
      <dsp:spPr>
        <a:xfrm>
          <a:off x="6137819" y="3105833"/>
          <a:ext cx="2510926" cy="159443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62CBCC-7DB6-41A9-B624-E78D71FBF941}">
      <dsp:nvSpPr>
        <dsp:cNvPr id="0" name=""/>
        <dsp:cNvSpPr/>
      </dsp:nvSpPr>
      <dsp:spPr>
        <a:xfrm>
          <a:off x="6416810" y="3370875"/>
          <a:ext cx="2510926" cy="1594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Reducción de Créditos</a:t>
          </a:r>
          <a:endParaRPr lang="es-ES" sz="2700" kern="1200" dirty="0"/>
        </a:p>
      </dsp:txBody>
      <dsp:txXfrm>
        <a:off x="6463509" y="3417574"/>
        <a:ext cx="2417528" cy="150104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7B3F0D-F6CC-4C2D-A629-8D1D510AE745}">
      <dsp:nvSpPr>
        <dsp:cNvPr id="0" name=""/>
        <dsp:cNvSpPr/>
      </dsp:nvSpPr>
      <dsp:spPr>
        <a:xfrm>
          <a:off x="2116" y="2174875"/>
          <a:ext cx="2137833" cy="10689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Destino de las transferencias</a:t>
          </a:r>
          <a:endParaRPr lang="es-ES" sz="2800" kern="1200" dirty="0"/>
        </a:p>
      </dsp:txBody>
      <dsp:txXfrm>
        <a:off x="33423" y="2206182"/>
        <a:ext cx="2075219" cy="1006302"/>
      </dsp:txXfrm>
    </dsp:sp>
    <dsp:sp modelId="{BDD2F95B-DB29-4553-BAFA-9EC03D6E46DC}">
      <dsp:nvSpPr>
        <dsp:cNvPr id="0" name=""/>
        <dsp:cNvSpPr/>
      </dsp:nvSpPr>
      <dsp:spPr>
        <a:xfrm rot="18289469">
          <a:off x="1818797" y="2076952"/>
          <a:ext cx="1497437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1497437" y="177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530080" y="2057270"/>
        <a:ext cx="74871" cy="74871"/>
      </dsp:txXfrm>
    </dsp:sp>
    <dsp:sp modelId="{DDE649E5-6F48-44D0-B469-BF311D8F9411}">
      <dsp:nvSpPr>
        <dsp:cNvPr id="0" name=""/>
        <dsp:cNvSpPr/>
      </dsp:nvSpPr>
      <dsp:spPr>
        <a:xfrm>
          <a:off x="2995083" y="945620"/>
          <a:ext cx="2137833" cy="10689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+570 SBU (+</a:t>
          </a:r>
          <a:r>
            <a:rPr lang="es-ES" sz="2800" kern="1200" dirty="0" smtClean="0"/>
            <a:t>267.900,00</a:t>
          </a:r>
          <a:r>
            <a:rPr lang="es-ES" sz="2800" kern="1200" dirty="0" smtClean="0"/>
            <a:t>)</a:t>
          </a:r>
          <a:endParaRPr lang="es-ES" sz="2800" kern="1200" dirty="0"/>
        </a:p>
      </dsp:txBody>
      <dsp:txXfrm>
        <a:off x="3026390" y="976927"/>
        <a:ext cx="2075219" cy="1006302"/>
      </dsp:txXfrm>
    </dsp:sp>
    <dsp:sp modelId="{A8E4F39B-8DBC-4DB1-A81B-16E3967BE851}">
      <dsp:nvSpPr>
        <dsp:cNvPr id="0" name=""/>
        <dsp:cNvSpPr/>
      </dsp:nvSpPr>
      <dsp:spPr>
        <a:xfrm rot="19457599">
          <a:off x="5033933" y="1155011"/>
          <a:ext cx="1053099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1053099" y="177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534155" y="1146438"/>
        <a:ext cx="52654" cy="52654"/>
      </dsp:txXfrm>
    </dsp:sp>
    <dsp:sp modelId="{F0420947-0C5E-4FC0-A09E-87CC0CED72B6}">
      <dsp:nvSpPr>
        <dsp:cNvPr id="0" name=""/>
        <dsp:cNvSpPr/>
      </dsp:nvSpPr>
      <dsp:spPr>
        <a:xfrm>
          <a:off x="5988050" y="330993"/>
          <a:ext cx="2137833" cy="10689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30% Gasto Corriente</a:t>
          </a:r>
          <a:endParaRPr lang="es-ES" sz="2800" kern="1200" dirty="0"/>
        </a:p>
      </dsp:txBody>
      <dsp:txXfrm>
        <a:off x="6019357" y="362300"/>
        <a:ext cx="2075219" cy="1006302"/>
      </dsp:txXfrm>
    </dsp:sp>
    <dsp:sp modelId="{93CF3D7A-291A-44F2-86ED-18BF083B7985}">
      <dsp:nvSpPr>
        <dsp:cNvPr id="0" name=""/>
        <dsp:cNvSpPr/>
      </dsp:nvSpPr>
      <dsp:spPr>
        <a:xfrm rot="2142401">
          <a:off x="5033933" y="1769638"/>
          <a:ext cx="1053099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1053099" y="177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534155" y="1761065"/>
        <a:ext cx="52654" cy="52654"/>
      </dsp:txXfrm>
    </dsp:sp>
    <dsp:sp modelId="{43B83946-BBBE-4FA1-8037-BF7DEDBDDAF8}">
      <dsp:nvSpPr>
        <dsp:cNvPr id="0" name=""/>
        <dsp:cNvSpPr/>
      </dsp:nvSpPr>
      <dsp:spPr>
        <a:xfrm>
          <a:off x="5988050" y="1560248"/>
          <a:ext cx="2137833" cy="10689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70% I + K + F</a:t>
          </a:r>
          <a:endParaRPr lang="es-ES" sz="2800" kern="1200" dirty="0"/>
        </a:p>
      </dsp:txBody>
      <dsp:txXfrm>
        <a:off x="6019357" y="1591555"/>
        <a:ext cx="2075219" cy="1006302"/>
      </dsp:txXfrm>
    </dsp:sp>
    <dsp:sp modelId="{6163190F-19DC-49DB-BF35-2680FCD6EF8E}">
      <dsp:nvSpPr>
        <dsp:cNvPr id="0" name=""/>
        <dsp:cNvSpPr/>
      </dsp:nvSpPr>
      <dsp:spPr>
        <a:xfrm rot="3310531">
          <a:off x="1818797" y="3306206"/>
          <a:ext cx="1497437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1497437" y="177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530080" y="3286524"/>
        <a:ext cx="74871" cy="74871"/>
      </dsp:txXfrm>
    </dsp:sp>
    <dsp:sp modelId="{D81E3EE6-E422-4731-B5AC-D2F0E21C0785}">
      <dsp:nvSpPr>
        <dsp:cNvPr id="0" name=""/>
        <dsp:cNvSpPr/>
      </dsp:nvSpPr>
      <dsp:spPr>
        <a:xfrm>
          <a:off x="2995083" y="3404129"/>
          <a:ext cx="2137833" cy="10689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-570 SBU       </a:t>
          </a:r>
          <a:r>
            <a:rPr lang="es-ES" sz="2800" kern="1200" dirty="0" smtClean="0"/>
            <a:t>(-267.900,00</a:t>
          </a:r>
          <a:r>
            <a:rPr lang="es-ES" sz="2800" kern="1200" dirty="0" smtClean="0"/>
            <a:t>)</a:t>
          </a:r>
          <a:endParaRPr lang="es-ES" sz="2800" kern="1200" dirty="0"/>
        </a:p>
      </dsp:txBody>
      <dsp:txXfrm>
        <a:off x="3026390" y="3435436"/>
        <a:ext cx="2075219" cy="1006302"/>
      </dsp:txXfrm>
    </dsp:sp>
    <dsp:sp modelId="{D092DB58-8A5B-480D-B46F-FBAAE8693953}">
      <dsp:nvSpPr>
        <dsp:cNvPr id="0" name=""/>
        <dsp:cNvSpPr/>
      </dsp:nvSpPr>
      <dsp:spPr>
        <a:xfrm rot="19416008">
          <a:off x="5034024" y="3620051"/>
          <a:ext cx="1013730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1013730" y="177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515546" y="3612461"/>
        <a:ext cx="50686" cy="50686"/>
      </dsp:txXfrm>
    </dsp:sp>
    <dsp:sp modelId="{801E265D-887F-4259-924F-66A25B91FAD1}">
      <dsp:nvSpPr>
        <dsp:cNvPr id="0" name=""/>
        <dsp:cNvSpPr/>
      </dsp:nvSpPr>
      <dsp:spPr>
        <a:xfrm>
          <a:off x="5948863" y="2802564"/>
          <a:ext cx="2137833" cy="10689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170sbu </a:t>
          </a:r>
          <a:r>
            <a:rPr lang="es-ES" sz="2800" kern="1200" dirty="0" err="1" smtClean="0"/>
            <a:t>Gto</a:t>
          </a:r>
          <a:r>
            <a:rPr lang="es-ES" sz="2800" kern="1200" dirty="0" smtClean="0"/>
            <a:t> Corriente</a:t>
          </a:r>
        </a:p>
      </dsp:txBody>
      <dsp:txXfrm>
        <a:off x="5980170" y="2833871"/>
        <a:ext cx="2075219" cy="1006302"/>
      </dsp:txXfrm>
    </dsp:sp>
    <dsp:sp modelId="{D3A76DFF-BFCF-4BC0-81A3-31C82C0CEC37}">
      <dsp:nvSpPr>
        <dsp:cNvPr id="0" name=""/>
        <dsp:cNvSpPr/>
      </dsp:nvSpPr>
      <dsp:spPr>
        <a:xfrm rot="2142401">
          <a:off x="5033933" y="4228147"/>
          <a:ext cx="1053099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1053099" y="177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534155" y="4219573"/>
        <a:ext cx="52654" cy="52654"/>
      </dsp:txXfrm>
    </dsp:sp>
    <dsp:sp modelId="{46C107F7-43A6-445B-B18B-D6D59EB3B0C4}">
      <dsp:nvSpPr>
        <dsp:cNvPr id="0" name=""/>
        <dsp:cNvSpPr/>
      </dsp:nvSpPr>
      <dsp:spPr>
        <a:xfrm>
          <a:off x="5988050" y="4018756"/>
          <a:ext cx="2137833" cy="10689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Diferencia I + K + F</a:t>
          </a:r>
          <a:endParaRPr lang="es-ES" sz="2800" kern="1200" dirty="0"/>
        </a:p>
      </dsp:txBody>
      <dsp:txXfrm>
        <a:off x="6019357" y="4050063"/>
        <a:ext cx="2075219" cy="100630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AF23E0-EF78-435B-8E1B-98DE292E429B}">
      <dsp:nvSpPr>
        <dsp:cNvPr id="0" name=""/>
        <dsp:cNvSpPr/>
      </dsp:nvSpPr>
      <dsp:spPr>
        <a:xfrm>
          <a:off x="0" y="388494"/>
          <a:ext cx="10515600" cy="357435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6500" kern="1200" dirty="0" smtClean="0"/>
            <a:t>Establece pisos y techos en relación al Presupuesto del Estado</a:t>
          </a:r>
          <a:endParaRPr lang="en-US" sz="6500" kern="1200" dirty="0"/>
        </a:p>
      </dsp:txBody>
      <dsp:txXfrm>
        <a:off x="174485" y="562979"/>
        <a:ext cx="10166630" cy="322538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225FBD-7DE6-438D-81FD-E70AB0FD6A07}">
      <dsp:nvSpPr>
        <dsp:cNvPr id="0" name=""/>
        <dsp:cNvSpPr/>
      </dsp:nvSpPr>
      <dsp:spPr>
        <a:xfrm>
          <a:off x="0" y="243699"/>
          <a:ext cx="10844349" cy="1216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400" kern="1200" dirty="0" smtClean="0"/>
            <a:t>Acuerdo Ministerial No. MRL-2011-0183 </a:t>
          </a:r>
          <a:endParaRPr lang="en-US" sz="4400" kern="1200" dirty="0"/>
        </a:p>
      </dsp:txBody>
      <dsp:txXfrm>
        <a:off x="59399" y="303098"/>
        <a:ext cx="10725551" cy="1098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229A53-7047-403E-9DB5-29033D616713}">
      <dsp:nvSpPr>
        <dsp:cNvPr id="0" name=""/>
        <dsp:cNvSpPr/>
      </dsp:nvSpPr>
      <dsp:spPr>
        <a:xfrm>
          <a:off x="-6125176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20A6F-C9AF-435F-BA07-3C24600D06EC}">
      <dsp:nvSpPr>
        <dsp:cNvPr id="0" name=""/>
        <dsp:cNvSpPr/>
      </dsp:nvSpPr>
      <dsp:spPr>
        <a:xfrm>
          <a:off x="752110" y="541866"/>
          <a:ext cx="7301111" cy="108373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TRASPASOS</a:t>
          </a:r>
          <a:endParaRPr lang="es-ES" sz="3200" kern="1200" dirty="0"/>
        </a:p>
      </dsp:txBody>
      <dsp:txXfrm>
        <a:off x="752110" y="541866"/>
        <a:ext cx="7301111" cy="1083733"/>
      </dsp:txXfrm>
    </dsp:sp>
    <dsp:sp modelId="{013AF9AD-192C-48B1-B66E-EDC1627EA6ED}">
      <dsp:nvSpPr>
        <dsp:cNvPr id="0" name=""/>
        <dsp:cNvSpPr/>
      </dsp:nvSpPr>
      <dsp:spPr>
        <a:xfrm>
          <a:off x="74777" y="4064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495615-09A8-4FF8-AA1D-38A7391BAC17}">
      <dsp:nvSpPr>
        <dsp:cNvPr id="0" name=""/>
        <dsp:cNvSpPr/>
      </dsp:nvSpPr>
      <dsp:spPr>
        <a:xfrm>
          <a:off x="1146048" y="2167466"/>
          <a:ext cx="6907174" cy="1083733"/>
        </a:xfrm>
        <a:prstGeom prst="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Dentro de una misma área, autoriza el Ejecutivo </a:t>
          </a:r>
          <a:endParaRPr lang="es-ES" sz="3200" kern="1200" dirty="0"/>
        </a:p>
      </dsp:txBody>
      <dsp:txXfrm>
        <a:off x="1146048" y="2167466"/>
        <a:ext cx="6907174" cy="1083733"/>
      </dsp:txXfrm>
    </dsp:sp>
    <dsp:sp modelId="{DF08FBEB-C8E5-4E0D-B673-BBC0C43E7DCE}">
      <dsp:nvSpPr>
        <dsp:cNvPr id="0" name=""/>
        <dsp:cNvSpPr/>
      </dsp:nvSpPr>
      <dsp:spPr>
        <a:xfrm>
          <a:off x="468714" y="20320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D3C85B-C97B-4A44-B1B0-C982A31DCC1E}">
      <dsp:nvSpPr>
        <dsp:cNvPr id="0" name=""/>
        <dsp:cNvSpPr/>
      </dsp:nvSpPr>
      <dsp:spPr>
        <a:xfrm>
          <a:off x="752110" y="3793066"/>
          <a:ext cx="7301111" cy="1083733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De un área a otra, autoriza el legislativo por pedido del ejecutivo</a:t>
          </a:r>
          <a:endParaRPr lang="es-ES" sz="3200" kern="1200" dirty="0"/>
        </a:p>
      </dsp:txBody>
      <dsp:txXfrm>
        <a:off x="752110" y="3793066"/>
        <a:ext cx="7301111" cy="1083733"/>
      </dsp:txXfrm>
    </dsp:sp>
    <dsp:sp modelId="{E5FD201C-2B90-4ABD-BD89-3D20DC1F9ADC}">
      <dsp:nvSpPr>
        <dsp:cNvPr id="0" name=""/>
        <dsp:cNvSpPr/>
      </dsp:nvSpPr>
      <dsp:spPr>
        <a:xfrm>
          <a:off x="74777" y="36576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526D14-4DCD-46BC-9DE8-86335A094127}">
      <dsp:nvSpPr>
        <dsp:cNvPr id="0" name=""/>
        <dsp:cNvSpPr/>
      </dsp:nvSpPr>
      <dsp:spPr>
        <a:xfrm rot="5400000">
          <a:off x="841559" y="570010"/>
          <a:ext cx="2530403" cy="421053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2C862A-156A-421F-9E43-8210C65C6A51}">
      <dsp:nvSpPr>
        <dsp:cNvPr id="0" name=""/>
        <dsp:cNvSpPr/>
      </dsp:nvSpPr>
      <dsp:spPr>
        <a:xfrm>
          <a:off x="419172" y="1828053"/>
          <a:ext cx="3801293" cy="33320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200" kern="1200" dirty="0" smtClean="0"/>
            <a:t>PROHIBICIONES</a:t>
          </a:r>
        </a:p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1. Para egresos negados por el Legislativo</a:t>
          </a:r>
          <a:endParaRPr lang="en-US" sz="2800" kern="1200" dirty="0"/>
        </a:p>
      </dsp:txBody>
      <dsp:txXfrm>
        <a:off x="419172" y="1828053"/>
        <a:ext cx="3801293" cy="3332056"/>
      </dsp:txXfrm>
    </dsp:sp>
    <dsp:sp modelId="{3DCEE337-5B7C-42A5-B1B0-DFE27D928C05}">
      <dsp:nvSpPr>
        <dsp:cNvPr id="0" name=""/>
        <dsp:cNvSpPr/>
      </dsp:nvSpPr>
      <dsp:spPr>
        <a:xfrm>
          <a:off x="3503240" y="260026"/>
          <a:ext cx="717225" cy="71722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B70312-B0C1-4E92-B516-1515855C94C9}">
      <dsp:nvSpPr>
        <dsp:cNvPr id="0" name=""/>
        <dsp:cNvSpPr/>
      </dsp:nvSpPr>
      <dsp:spPr>
        <a:xfrm rot="5400000">
          <a:off x="5495085" y="-581508"/>
          <a:ext cx="2530403" cy="421053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1AB6B2-9875-4C86-B6E9-984B984DB8CF}">
      <dsp:nvSpPr>
        <dsp:cNvPr id="0" name=""/>
        <dsp:cNvSpPr/>
      </dsp:nvSpPr>
      <dsp:spPr>
        <a:xfrm>
          <a:off x="5072698" y="676533"/>
          <a:ext cx="3801293" cy="33320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2. Para creación de nuevos cargos o aumento de asignaciones para sueldos, salvo Inversiones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3. Programas planificados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4. Deuda pública a no ser que no exista tal o haya exceso</a:t>
          </a:r>
          <a:endParaRPr lang="en-US" sz="2400" kern="1200" dirty="0"/>
        </a:p>
      </dsp:txBody>
      <dsp:txXfrm>
        <a:off x="5072698" y="676533"/>
        <a:ext cx="3801293" cy="33320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4EBAF-450C-4590-B18B-812E4CA093FE}">
      <dsp:nvSpPr>
        <dsp:cNvPr id="0" name=""/>
        <dsp:cNvSpPr/>
      </dsp:nvSpPr>
      <dsp:spPr>
        <a:xfrm>
          <a:off x="1874158" y="715192"/>
          <a:ext cx="4787534" cy="4787534"/>
        </a:xfrm>
        <a:prstGeom prst="blockArc">
          <a:avLst>
            <a:gd name="adj1" fmla="val 10800000"/>
            <a:gd name="adj2" fmla="val 16200000"/>
            <a:gd name="adj3" fmla="val 4633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D6825F-DA0F-4AA1-8673-36D6EF8F55BF}">
      <dsp:nvSpPr>
        <dsp:cNvPr id="0" name=""/>
        <dsp:cNvSpPr/>
      </dsp:nvSpPr>
      <dsp:spPr>
        <a:xfrm>
          <a:off x="1874158" y="715192"/>
          <a:ext cx="4787534" cy="4787534"/>
        </a:xfrm>
        <a:prstGeom prst="blockArc">
          <a:avLst>
            <a:gd name="adj1" fmla="val 5400000"/>
            <a:gd name="adj2" fmla="val 10800000"/>
            <a:gd name="adj3" fmla="val 4633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4D6AD8-1D53-46ED-8DEC-D235F18D3BA6}">
      <dsp:nvSpPr>
        <dsp:cNvPr id="0" name=""/>
        <dsp:cNvSpPr/>
      </dsp:nvSpPr>
      <dsp:spPr>
        <a:xfrm>
          <a:off x="1874158" y="715192"/>
          <a:ext cx="4787534" cy="4787534"/>
        </a:xfrm>
        <a:prstGeom prst="blockArc">
          <a:avLst>
            <a:gd name="adj1" fmla="val 0"/>
            <a:gd name="adj2" fmla="val 5400000"/>
            <a:gd name="adj3" fmla="val 4633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3172CE-80E5-4905-A484-032990101C57}">
      <dsp:nvSpPr>
        <dsp:cNvPr id="0" name=""/>
        <dsp:cNvSpPr/>
      </dsp:nvSpPr>
      <dsp:spPr>
        <a:xfrm>
          <a:off x="1874158" y="715192"/>
          <a:ext cx="4787534" cy="4787534"/>
        </a:xfrm>
        <a:prstGeom prst="blockArc">
          <a:avLst>
            <a:gd name="adj1" fmla="val 16200000"/>
            <a:gd name="adj2" fmla="val 0"/>
            <a:gd name="adj3" fmla="val 4633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BFE9D4-0EED-4D97-B1FD-8678E47C9F72}">
      <dsp:nvSpPr>
        <dsp:cNvPr id="0" name=""/>
        <dsp:cNvSpPr/>
      </dsp:nvSpPr>
      <dsp:spPr>
        <a:xfrm>
          <a:off x="3167600" y="2008635"/>
          <a:ext cx="2200649" cy="220064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900" kern="1200" dirty="0" smtClean="0"/>
            <a:t>Áreas</a:t>
          </a:r>
          <a:endParaRPr lang="es-ES" sz="4900" kern="1200" dirty="0"/>
        </a:p>
      </dsp:txBody>
      <dsp:txXfrm>
        <a:off x="3489878" y="2330913"/>
        <a:ext cx="1556093" cy="1556093"/>
      </dsp:txXfrm>
    </dsp:sp>
    <dsp:sp modelId="{23E19347-E9C1-4712-8E52-16E68E66F3EF}">
      <dsp:nvSpPr>
        <dsp:cNvPr id="0" name=""/>
        <dsp:cNvSpPr/>
      </dsp:nvSpPr>
      <dsp:spPr>
        <a:xfrm>
          <a:off x="3497698" y="421"/>
          <a:ext cx="1540454" cy="154045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Servicios Generales</a:t>
          </a:r>
          <a:endParaRPr lang="es-ES" sz="1700" kern="1200" dirty="0"/>
        </a:p>
      </dsp:txBody>
      <dsp:txXfrm>
        <a:off x="3723292" y="226015"/>
        <a:ext cx="1089266" cy="1089266"/>
      </dsp:txXfrm>
    </dsp:sp>
    <dsp:sp modelId="{98399E35-0866-4D20-AB1D-6DCC0493557D}">
      <dsp:nvSpPr>
        <dsp:cNvPr id="0" name=""/>
        <dsp:cNvSpPr/>
      </dsp:nvSpPr>
      <dsp:spPr>
        <a:xfrm>
          <a:off x="5836009" y="2338732"/>
          <a:ext cx="1540454" cy="1540454"/>
        </a:xfrm>
        <a:prstGeom prst="ellipse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Servicios Sociales</a:t>
          </a:r>
          <a:endParaRPr lang="es-ES" sz="1700" kern="1200" dirty="0"/>
        </a:p>
      </dsp:txBody>
      <dsp:txXfrm>
        <a:off x="6061603" y="2564326"/>
        <a:ext cx="1089266" cy="1089266"/>
      </dsp:txXfrm>
    </dsp:sp>
    <dsp:sp modelId="{B468298B-7790-4128-9C34-C9956C1C2CC9}">
      <dsp:nvSpPr>
        <dsp:cNvPr id="0" name=""/>
        <dsp:cNvSpPr/>
      </dsp:nvSpPr>
      <dsp:spPr>
        <a:xfrm>
          <a:off x="3497698" y="4677043"/>
          <a:ext cx="1540454" cy="1540454"/>
        </a:xfrm>
        <a:prstGeom prst="ellipse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Servicios Comunales</a:t>
          </a:r>
          <a:endParaRPr lang="es-ES" sz="1700" kern="1200" dirty="0"/>
        </a:p>
      </dsp:txBody>
      <dsp:txXfrm>
        <a:off x="3723292" y="4902637"/>
        <a:ext cx="1089266" cy="1089266"/>
      </dsp:txXfrm>
    </dsp:sp>
    <dsp:sp modelId="{D711A5D6-8EB3-43EC-B5B3-DE165AEA76CA}">
      <dsp:nvSpPr>
        <dsp:cNvPr id="0" name=""/>
        <dsp:cNvSpPr/>
      </dsp:nvSpPr>
      <dsp:spPr>
        <a:xfrm>
          <a:off x="1159387" y="2338732"/>
          <a:ext cx="1540454" cy="1540454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Servicios Económicos</a:t>
          </a:r>
          <a:endParaRPr lang="es-ES" sz="1700" kern="1200" dirty="0"/>
        </a:p>
      </dsp:txBody>
      <dsp:txXfrm>
        <a:off x="1384981" y="2564326"/>
        <a:ext cx="1089266" cy="10892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229A53-7047-403E-9DB5-29033D616713}">
      <dsp:nvSpPr>
        <dsp:cNvPr id="0" name=""/>
        <dsp:cNvSpPr/>
      </dsp:nvSpPr>
      <dsp:spPr>
        <a:xfrm>
          <a:off x="-6125176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20A6F-C9AF-435F-BA07-3C24600D06EC}">
      <dsp:nvSpPr>
        <dsp:cNvPr id="0" name=""/>
        <dsp:cNvSpPr/>
      </dsp:nvSpPr>
      <dsp:spPr>
        <a:xfrm>
          <a:off x="752110" y="541866"/>
          <a:ext cx="7301111" cy="108373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SUPLEMENTOS DE CREDITO</a:t>
          </a:r>
          <a:endParaRPr lang="es-ES" sz="2400" kern="1200" dirty="0"/>
        </a:p>
      </dsp:txBody>
      <dsp:txXfrm>
        <a:off x="752110" y="541866"/>
        <a:ext cx="7301111" cy="1083733"/>
      </dsp:txXfrm>
    </dsp:sp>
    <dsp:sp modelId="{013AF9AD-192C-48B1-B66E-EDC1627EA6ED}">
      <dsp:nvSpPr>
        <dsp:cNvPr id="0" name=""/>
        <dsp:cNvSpPr/>
      </dsp:nvSpPr>
      <dsp:spPr>
        <a:xfrm>
          <a:off x="74777" y="4064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495615-09A8-4FF8-AA1D-38A7391BAC17}">
      <dsp:nvSpPr>
        <dsp:cNvPr id="0" name=""/>
        <dsp:cNvSpPr/>
      </dsp:nvSpPr>
      <dsp:spPr>
        <a:xfrm>
          <a:off x="1146048" y="2167466"/>
          <a:ext cx="6907174" cy="1083733"/>
        </a:xfrm>
        <a:prstGeom prst="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Créditos adicionales para servicios considerados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en el presupuesto</a:t>
          </a:r>
          <a:endParaRPr lang="es-ES" sz="2400" kern="1200" dirty="0"/>
        </a:p>
      </dsp:txBody>
      <dsp:txXfrm>
        <a:off x="1146048" y="2167466"/>
        <a:ext cx="6907174" cy="1083733"/>
      </dsp:txXfrm>
    </dsp:sp>
    <dsp:sp modelId="{DF08FBEB-C8E5-4E0D-B673-BBC0C43E7DCE}">
      <dsp:nvSpPr>
        <dsp:cNvPr id="0" name=""/>
        <dsp:cNvSpPr/>
      </dsp:nvSpPr>
      <dsp:spPr>
        <a:xfrm>
          <a:off x="468714" y="20320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D3C85B-C97B-4A44-B1B0-C982A31DCC1E}">
      <dsp:nvSpPr>
        <dsp:cNvPr id="0" name=""/>
        <dsp:cNvSpPr/>
      </dsp:nvSpPr>
      <dsp:spPr>
        <a:xfrm>
          <a:off x="752110" y="3793066"/>
          <a:ext cx="7301111" cy="1083733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Créditos para nuevos servicios no considerados en el presupuesto</a:t>
          </a:r>
          <a:endParaRPr lang="es-ES" sz="2400" kern="1200" dirty="0"/>
        </a:p>
      </dsp:txBody>
      <dsp:txXfrm>
        <a:off x="752110" y="3793066"/>
        <a:ext cx="7301111" cy="1083733"/>
      </dsp:txXfrm>
    </dsp:sp>
    <dsp:sp modelId="{E5FD201C-2B90-4ABD-BD89-3D20DC1F9ADC}">
      <dsp:nvSpPr>
        <dsp:cNvPr id="0" name=""/>
        <dsp:cNvSpPr/>
      </dsp:nvSpPr>
      <dsp:spPr>
        <a:xfrm>
          <a:off x="74777" y="36576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229A53-7047-403E-9DB5-29033D616713}">
      <dsp:nvSpPr>
        <dsp:cNvPr id="0" name=""/>
        <dsp:cNvSpPr/>
      </dsp:nvSpPr>
      <dsp:spPr>
        <a:xfrm>
          <a:off x="-6125176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20A6F-C9AF-435F-BA07-3C24600D06EC}">
      <dsp:nvSpPr>
        <dsp:cNvPr id="0" name=""/>
        <dsp:cNvSpPr/>
      </dsp:nvSpPr>
      <dsp:spPr>
        <a:xfrm>
          <a:off x="752110" y="541866"/>
          <a:ext cx="7301111" cy="108373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58420" rIns="58420" bIns="5842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REDUCCIÓN DE CRÉDITOS</a:t>
          </a:r>
          <a:endParaRPr lang="es-ES" sz="2300" kern="1200" dirty="0"/>
        </a:p>
      </dsp:txBody>
      <dsp:txXfrm>
        <a:off x="752110" y="541866"/>
        <a:ext cx="7301111" cy="1083733"/>
      </dsp:txXfrm>
    </dsp:sp>
    <dsp:sp modelId="{013AF9AD-192C-48B1-B66E-EDC1627EA6ED}">
      <dsp:nvSpPr>
        <dsp:cNvPr id="0" name=""/>
        <dsp:cNvSpPr/>
      </dsp:nvSpPr>
      <dsp:spPr>
        <a:xfrm>
          <a:off x="74777" y="4064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495615-09A8-4FF8-AA1D-38A7391BAC17}">
      <dsp:nvSpPr>
        <dsp:cNvPr id="0" name=""/>
        <dsp:cNvSpPr/>
      </dsp:nvSpPr>
      <dsp:spPr>
        <a:xfrm>
          <a:off x="1146048" y="2167466"/>
          <a:ext cx="6907174" cy="1083733"/>
        </a:xfrm>
        <a:prstGeom prst="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58420" rIns="58420" bIns="5842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El legislativo a petición del </a:t>
          </a:r>
          <a:r>
            <a:rPr lang="es-MX" sz="2300" kern="1200" dirty="0" smtClean="0"/>
            <a:t>ejecutivo, y previo informe de la persona responsable de la unidad financiera, resolverá la reducción</a:t>
          </a:r>
          <a:endParaRPr lang="es-ES" sz="2300" kern="1200" dirty="0"/>
        </a:p>
      </dsp:txBody>
      <dsp:txXfrm>
        <a:off x="1146048" y="2167466"/>
        <a:ext cx="6907174" cy="1083733"/>
      </dsp:txXfrm>
    </dsp:sp>
    <dsp:sp modelId="{DF08FBEB-C8E5-4E0D-B673-BBC0C43E7DCE}">
      <dsp:nvSpPr>
        <dsp:cNvPr id="0" name=""/>
        <dsp:cNvSpPr/>
      </dsp:nvSpPr>
      <dsp:spPr>
        <a:xfrm>
          <a:off x="468714" y="20320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D3C85B-C97B-4A44-B1B0-C982A31DCC1E}">
      <dsp:nvSpPr>
        <dsp:cNvPr id="0" name=""/>
        <dsp:cNvSpPr/>
      </dsp:nvSpPr>
      <dsp:spPr>
        <a:xfrm>
          <a:off x="752110" y="3793066"/>
          <a:ext cx="7301111" cy="1083733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58420" rIns="58420" bIns="5842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Priorizar el orden de importancia de los programas</a:t>
          </a:r>
          <a:endParaRPr lang="es-ES" sz="2300" kern="1200" dirty="0"/>
        </a:p>
      </dsp:txBody>
      <dsp:txXfrm>
        <a:off x="752110" y="3793066"/>
        <a:ext cx="7301111" cy="1083733"/>
      </dsp:txXfrm>
    </dsp:sp>
    <dsp:sp modelId="{E5FD201C-2B90-4ABD-BD89-3D20DC1F9ADC}">
      <dsp:nvSpPr>
        <dsp:cNvPr id="0" name=""/>
        <dsp:cNvSpPr/>
      </dsp:nvSpPr>
      <dsp:spPr>
        <a:xfrm>
          <a:off x="74777" y="36576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AF23E0-EF78-435B-8E1B-98DE292E429B}">
      <dsp:nvSpPr>
        <dsp:cNvPr id="0" name=""/>
        <dsp:cNvSpPr/>
      </dsp:nvSpPr>
      <dsp:spPr>
        <a:xfrm>
          <a:off x="0" y="882819"/>
          <a:ext cx="10515600" cy="258570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6500" kern="1200" dirty="0" smtClean="0"/>
            <a:t>Ingreso Corriente vs. Gasto Corriente</a:t>
          </a:r>
          <a:endParaRPr lang="en-US" sz="6500" kern="1200" dirty="0"/>
        </a:p>
      </dsp:txBody>
      <dsp:txXfrm>
        <a:off x="126223" y="1009042"/>
        <a:ext cx="10263154" cy="233325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225FBD-7DE6-438D-81FD-E70AB0FD6A07}">
      <dsp:nvSpPr>
        <dsp:cNvPr id="0" name=""/>
        <dsp:cNvSpPr/>
      </dsp:nvSpPr>
      <dsp:spPr>
        <a:xfrm>
          <a:off x="0" y="330"/>
          <a:ext cx="10844349" cy="146016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4400" kern="1200" dirty="0" smtClean="0"/>
            <a:t>Consideraciones a tomar en cuenta</a:t>
          </a:r>
        </a:p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4400" kern="1200" dirty="0" smtClean="0"/>
            <a:t> x reducción de Ingresos</a:t>
          </a:r>
          <a:endParaRPr lang="en-US" sz="4400" kern="1200" dirty="0"/>
        </a:p>
      </dsp:txBody>
      <dsp:txXfrm>
        <a:off x="71280" y="71610"/>
        <a:ext cx="10701789" cy="131760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357D-89C0-4E42-B690-16A4CA70844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7A87-ACF8-4FB6-B805-47E1002BDD1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17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357D-89C0-4E42-B690-16A4CA70844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7A87-ACF8-4FB6-B805-47E1002BDD1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90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357D-89C0-4E42-B690-16A4CA70844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7A87-ACF8-4FB6-B805-47E1002BDD1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51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357D-89C0-4E42-B690-16A4CA70844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7A87-ACF8-4FB6-B805-47E1002BDD1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51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357D-89C0-4E42-B690-16A4CA70844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7A87-ACF8-4FB6-B805-47E1002BDD1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30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357D-89C0-4E42-B690-16A4CA70844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7A87-ACF8-4FB6-B805-47E1002BDD1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4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357D-89C0-4E42-B690-16A4CA70844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7A87-ACF8-4FB6-B805-47E1002BDD1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66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357D-89C0-4E42-B690-16A4CA70844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7A87-ACF8-4FB6-B805-47E1002BDD1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59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357D-89C0-4E42-B690-16A4CA70844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7A87-ACF8-4FB6-B805-47E1002BDD1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844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357D-89C0-4E42-B690-16A4CA70844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7A87-ACF8-4FB6-B805-47E1002BDD1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05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8357D-89C0-4E42-B690-16A4CA70844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7A87-ACF8-4FB6-B805-47E1002BDD1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59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8357D-89C0-4E42-B690-16A4CA70844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97A87-ACF8-4FB6-B805-47E1002BDD1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8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098" y="888273"/>
            <a:ext cx="9400902" cy="5454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78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Marcador de contenid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521791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786868199"/>
              </p:ext>
            </p:extLst>
          </p:nvPr>
        </p:nvGraphicFramePr>
        <p:xfrm>
          <a:off x="509451" y="365125"/>
          <a:ext cx="10844349" cy="1460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18950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770482929"/>
              </p:ext>
            </p:extLst>
          </p:nvPr>
        </p:nvGraphicFramePr>
        <p:xfrm>
          <a:off x="509451" y="365125"/>
          <a:ext cx="10844349" cy="1460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168848874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1122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Marcador de contenid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574675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287813444"/>
              </p:ext>
            </p:extLst>
          </p:nvPr>
        </p:nvGraphicFramePr>
        <p:xfrm>
          <a:off x="509451" y="365125"/>
          <a:ext cx="10844349" cy="1460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86050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817516" y="390909"/>
            <a:ext cx="10844349" cy="1216800"/>
            <a:chOff x="0" y="243699"/>
            <a:chExt cx="10844349" cy="1216800"/>
          </a:xfrm>
        </p:grpSpPr>
        <p:sp>
          <p:nvSpPr>
            <p:cNvPr id="3" name="Rectángulo redondeado 2"/>
            <p:cNvSpPr/>
            <p:nvPr/>
          </p:nvSpPr>
          <p:spPr>
            <a:xfrm>
              <a:off x="0" y="243699"/>
              <a:ext cx="10844349" cy="121680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CuadroTexto 3"/>
            <p:cNvSpPr txBox="1"/>
            <p:nvPr/>
          </p:nvSpPr>
          <p:spPr>
            <a:xfrm>
              <a:off x="59399" y="303098"/>
              <a:ext cx="10725551" cy="10980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lvl="0" algn="l" defTabSz="1955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4400" kern="1200" dirty="0" smtClean="0"/>
                <a:t>Remuneraciones Presidente</a:t>
              </a:r>
              <a:endParaRPr lang="en-US" sz="4400" kern="1200" dirty="0"/>
            </a:p>
          </p:txBody>
        </p:sp>
      </p:grp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958" y="2110638"/>
            <a:ext cx="10263689" cy="3558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90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6915" y="450308"/>
            <a:ext cx="10725551" cy="109800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67640" tIns="167640" rIns="167640" bIns="167640" numCol="1" spcCol="1270" anchor="ctr" anchorCtr="0">
            <a:noAutofit/>
          </a:bodyPr>
          <a:lstStyle/>
          <a:p>
            <a:pPr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4400" dirty="0"/>
              <a:t>Remuneraciones </a:t>
            </a:r>
            <a:r>
              <a:rPr lang="es-ES" sz="4400" dirty="0" err="1"/>
              <a:t>Remuneraciones</a:t>
            </a:r>
            <a:r>
              <a:rPr lang="es-ES" sz="4400" dirty="0"/>
              <a:t> Presidente</a:t>
            </a:r>
            <a:endParaRPr lang="en-US" sz="4400" dirty="0"/>
          </a:p>
          <a:p>
            <a:pPr lvl="0" algn="l" defTabSz="19558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4400" kern="1200" dirty="0" smtClean="0"/>
              <a:t>Presidente</a:t>
            </a:r>
            <a:endParaRPr lang="en-US" sz="4400" kern="1200" dirty="0"/>
          </a:p>
        </p:txBody>
      </p:sp>
      <p:grpSp>
        <p:nvGrpSpPr>
          <p:cNvPr id="3" name="Grupo 2"/>
          <p:cNvGrpSpPr/>
          <p:nvPr/>
        </p:nvGrpSpPr>
        <p:grpSpPr>
          <a:xfrm>
            <a:off x="817516" y="390909"/>
            <a:ext cx="10844349" cy="1216800"/>
            <a:chOff x="0" y="243699"/>
            <a:chExt cx="10844349" cy="1216800"/>
          </a:xfrm>
        </p:grpSpPr>
        <p:sp>
          <p:nvSpPr>
            <p:cNvPr id="4" name="Rectángulo redondeado 3"/>
            <p:cNvSpPr/>
            <p:nvPr/>
          </p:nvSpPr>
          <p:spPr>
            <a:xfrm>
              <a:off x="0" y="243699"/>
              <a:ext cx="10844349" cy="121680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CuadroTexto 4"/>
            <p:cNvSpPr txBox="1"/>
            <p:nvPr/>
          </p:nvSpPr>
          <p:spPr>
            <a:xfrm>
              <a:off x="0" y="243699"/>
              <a:ext cx="10725551" cy="10980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lvl="0" algn="l" defTabSz="1955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4400" kern="1200" dirty="0" smtClean="0"/>
                <a:t>Remuneraciones </a:t>
              </a:r>
              <a:r>
                <a:rPr lang="es-ES" sz="4400" kern="1200" dirty="0" err="1" smtClean="0"/>
                <a:t>Secretari</a:t>
              </a:r>
              <a:r>
                <a:rPr lang="es-ES" sz="4400" kern="1200" dirty="0" smtClean="0"/>
                <a:t>@/</a:t>
              </a:r>
              <a:r>
                <a:rPr lang="es-ES" sz="4400" kern="1200" dirty="0" err="1" smtClean="0"/>
                <a:t>Tesorer</a:t>
              </a:r>
              <a:r>
                <a:rPr lang="es-ES" sz="4400" kern="1200" dirty="0" smtClean="0"/>
                <a:t>@</a:t>
              </a:r>
              <a:endParaRPr lang="en-US" sz="4400" kern="1200" dirty="0"/>
            </a:p>
          </p:txBody>
        </p:sp>
      </p:grp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863" y="1682190"/>
            <a:ext cx="9041984" cy="371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58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374703901"/>
              </p:ext>
            </p:extLst>
          </p:nvPr>
        </p:nvGraphicFramePr>
        <p:xfrm>
          <a:off x="2031999" y="719666"/>
          <a:ext cx="8927737" cy="5746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084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72481602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291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a 11"/>
          <p:cNvGraphicFramePr/>
          <p:nvPr>
            <p:extLst>
              <p:ext uri="{D42A27DB-BD31-4B8C-83A1-F6EECF244321}">
                <p14:modId xmlns:p14="http://schemas.microsoft.com/office/powerpoint/2010/main" val="2359030927"/>
              </p:ext>
            </p:extLst>
          </p:nvPr>
        </p:nvGraphicFramePr>
        <p:xfrm>
          <a:off x="2032000" y="719666"/>
          <a:ext cx="887548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880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528527037"/>
              </p:ext>
            </p:extLst>
          </p:nvPr>
        </p:nvGraphicFramePr>
        <p:xfrm>
          <a:off x="2031999" y="418012"/>
          <a:ext cx="8535851" cy="6217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348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272938" y="2625635"/>
            <a:ext cx="7445828" cy="19389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MX" sz="2400" dirty="0">
                <a:solidFill>
                  <a:srgbClr val="A14343"/>
                </a:solidFill>
                <a:latin typeface="Arial" panose="020B0604020202020204" pitchFamily="34" charset="0"/>
              </a:rPr>
              <a:t>Art. 258</a:t>
            </a:r>
            <a:r>
              <a:rPr lang="es-MX" sz="2400" dirty="0">
                <a:solidFill>
                  <a:srgbClr val="000000"/>
                </a:solidFill>
                <a:latin typeface="Arial" panose="020B0604020202020204" pitchFamily="34" charset="0"/>
              </a:rPr>
              <a:t>.- Informe al legislativo.- El ejecutivo del gobierno autónomo descentralizado deberá informar al </a:t>
            </a:r>
            <a:r>
              <a:rPr lang="es-MX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legislativo correspondiente</a:t>
            </a:r>
            <a:r>
              <a:rPr lang="es-MX" sz="2400" dirty="0">
                <a:solidFill>
                  <a:srgbClr val="000000"/>
                </a:solidFill>
                <a:latin typeface="Arial" panose="020B0604020202020204" pitchFamily="34" charset="0"/>
              </a:rPr>
              <a:t>, en la sesión más próxima, acerca de los traspasos que hubiere autorizado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798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26904468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184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272938" y="2625635"/>
            <a:ext cx="7445828" cy="23083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MX" sz="2400" b="1" dirty="0" smtClean="0">
                <a:solidFill>
                  <a:srgbClr val="FF0000"/>
                </a:solidFill>
              </a:rPr>
              <a:t>Art. 260  </a:t>
            </a:r>
            <a:r>
              <a:rPr lang="es-MX" sz="2400" dirty="0" smtClean="0"/>
              <a:t>Solicitud</a:t>
            </a:r>
            <a:r>
              <a:rPr lang="es-MX" sz="2400" dirty="0"/>
              <a:t>.- Los suplementos de crédito serán solicitados al legislativo del gobierno autónomo </a:t>
            </a:r>
            <a:r>
              <a:rPr lang="es-MX" sz="2400" dirty="0" smtClean="0"/>
              <a:t>descentralizado por el </a:t>
            </a:r>
            <a:r>
              <a:rPr lang="es-MX" sz="2400" dirty="0"/>
              <a:t>ejecutivo en el </a:t>
            </a:r>
            <a:r>
              <a:rPr lang="es-MX" sz="2400" dirty="0">
                <a:solidFill>
                  <a:srgbClr val="FF0000"/>
                </a:solidFill>
              </a:rPr>
              <a:t>segundo semestre </a:t>
            </a:r>
            <a:r>
              <a:rPr lang="es-MX" sz="2400" dirty="0"/>
              <a:t>del ejercicio presupuestario, salvo situación de emergencia, previo informe de </a:t>
            </a:r>
            <a:r>
              <a:rPr lang="es-MX" sz="2400" dirty="0" smtClean="0"/>
              <a:t>la persona </a:t>
            </a:r>
            <a:r>
              <a:rPr lang="es-MX" sz="2400" dirty="0"/>
              <a:t>responsable de la unidad financiera.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3548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00129756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22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299</Words>
  <Application>Microsoft Office PowerPoint</Application>
  <PresentationFormat>Panorámica</PresentationFormat>
  <Paragraphs>42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19</cp:revision>
  <dcterms:created xsi:type="dcterms:W3CDTF">2024-04-09T15:17:11Z</dcterms:created>
  <dcterms:modified xsi:type="dcterms:W3CDTF">2025-08-28T21:46:08Z</dcterms:modified>
</cp:coreProperties>
</file>