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70" r:id="rId3"/>
    <p:sldId id="409" r:id="rId4"/>
    <p:sldId id="413" r:id="rId5"/>
    <p:sldId id="417" r:id="rId6"/>
    <p:sldId id="416" r:id="rId7"/>
    <p:sldId id="418" r:id="rId8"/>
    <p:sldId id="422" r:id="rId9"/>
    <p:sldId id="421" r:id="rId10"/>
    <p:sldId id="272" r:id="rId11"/>
    <p:sldId id="414" r:id="rId12"/>
    <p:sldId id="424" r:id="rId13"/>
    <p:sldId id="423" r:id="rId14"/>
    <p:sldId id="412" r:id="rId15"/>
    <p:sldId id="346" r:id="rId16"/>
    <p:sldId id="257" r:id="rId17"/>
    <p:sldId id="258" r:id="rId18"/>
    <p:sldId id="259" r:id="rId19"/>
    <p:sldId id="260" r:id="rId20"/>
    <p:sldId id="261" r:id="rId21"/>
    <p:sldId id="262" r:id="rId22"/>
    <p:sldId id="263" r:id="rId23"/>
    <p:sldId id="264" r:id="rId24"/>
    <p:sldId id="265" r:id="rId25"/>
    <p:sldId id="425" r:id="rId26"/>
    <p:sldId id="426"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p:restoredTop sz="94623"/>
  </p:normalViewPr>
  <p:slideViewPr>
    <p:cSldViewPr snapToGrid="0">
      <p:cViewPr varScale="1">
        <p:scale>
          <a:sx n="99" d="100"/>
          <a:sy n="99" d="100"/>
        </p:scale>
        <p:origin x="208"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DC936-13C9-45DF-944A-CE3A0FD60853}"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es-EC"/>
        </a:p>
      </dgm:t>
    </dgm:pt>
    <dgm:pt modelId="{E6017F6F-DA2F-4591-8A05-5B7289D10783}">
      <dgm:prSet phldrT="[Texto]"/>
      <dgm:spPr/>
      <dgm:t>
        <a:bodyPr/>
        <a:lstStyle/>
        <a:p>
          <a:r>
            <a:rPr lang="es-EC" dirty="0"/>
            <a:t>Planificación</a:t>
          </a:r>
        </a:p>
      </dgm:t>
    </dgm:pt>
    <dgm:pt modelId="{6627BB83-09DF-4277-AE99-93E3157F341F}" type="parTrans" cxnId="{3A24BC54-D334-487C-B7D4-53911C6213B7}">
      <dgm:prSet/>
      <dgm:spPr/>
      <dgm:t>
        <a:bodyPr/>
        <a:lstStyle/>
        <a:p>
          <a:endParaRPr lang="es-EC"/>
        </a:p>
      </dgm:t>
    </dgm:pt>
    <dgm:pt modelId="{06B543D6-1FB6-4F1A-AEF1-08B345CD099E}" type="sibTrans" cxnId="{3A24BC54-D334-487C-B7D4-53911C6213B7}">
      <dgm:prSet/>
      <dgm:spPr/>
      <dgm:t>
        <a:bodyPr/>
        <a:lstStyle/>
        <a:p>
          <a:endParaRPr lang="es-EC"/>
        </a:p>
      </dgm:t>
    </dgm:pt>
    <dgm:pt modelId="{ABC775C9-E32E-47ED-84E3-E259A7124FE9}">
      <dgm:prSet phldrT="[Texto]"/>
      <dgm:spPr/>
      <dgm:t>
        <a:bodyPr/>
        <a:lstStyle/>
        <a:p>
          <a:r>
            <a:rPr lang="es-EC" dirty="0"/>
            <a:t>Presupuesto</a:t>
          </a:r>
        </a:p>
      </dgm:t>
    </dgm:pt>
    <dgm:pt modelId="{F82FD3C7-7B7C-4AFE-ABC9-FB77D24B83A9}" type="parTrans" cxnId="{55B91D8C-14E6-49DD-9836-E793E568A8AE}">
      <dgm:prSet/>
      <dgm:spPr/>
      <dgm:t>
        <a:bodyPr/>
        <a:lstStyle/>
        <a:p>
          <a:endParaRPr lang="es-EC"/>
        </a:p>
      </dgm:t>
    </dgm:pt>
    <dgm:pt modelId="{3D07FFC2-0AE0-4407-B4DB-9B81D59073A8}" type="sibTrans" cxnId="{55B91D8C-14E6-49DD-9836-E793E568A8AE}">
      <dgm:prSet/>
      <dgm:spPr/>
      <dgm:t>
        <a:bodyPr/>
        <a:lstStyle/>
        <a:p>
          <a:endParaRPr lang="es-EC"/>
        </a:p>
      </dgm:t>
    </dgm:pt>
    <dgm:pt modelId="{089D9009-7BFE-4DDA-A723-3A6039DB28D1}">
      <dgm:prSet phldrT="[Texto]"/>
      <dgm:spPr/>
      <dgm:t>
        <a:bodyPr/>
        <a:lstStyle/>
        <a:p>
          <a:r>
            <a:rPr lang="es-EC" dirty="0"/>
            <a:t>Programas y proyectos ordenamos en el POA</a:t>
          </a:r>
        </a:p>
      </dgm:t>
    </dgm:pt>
    <dgm:pt modelId="{018503FC-9CDF-4052-84CE-06BA4FDBBC64}" type="parTrans" cxnId="{A8EC3385-3029-4958-9908-2097DDD2635A}">
      <dgm:prSet/>
      <dgm:spPr/>
      <dgm:t>
        <a:bodyPr/>
        <a:lstStyle/>
        <a:p>
          <a:endParaRPr lang="es-EC"/>
        </a:p>
      </dgm:t>
    </dgm:pt>
    <dgm:pt modelId="{2505DFF4-4417-43F8-B3BA-4F9865C79324}" type="sibTrans" cxnId="{A8EC3385-3029-4958-9908-2097DDD2635A}">
      <dgm:prSet/>
      <dgm:spPr/>
      <dgm:t>
        <a:bodyPr/>
        <a:lstStyle/>
        <a:p>
          <a:endParaRPr lang="es-EC"/>
        </a:p>
      </dgm:t>
    </dgm:pt>
    <dgm:pt modelId="{498C632E-1B7B-450D-AA1D-80CF19733CD9}">
      <dgm:prSet phldrT="[Texto]"/>
      <dgm:spPr/>
      <dgm:t>
        <a:bodyPr/>
        <a:lstStyle/>
        <a:p>
          <a:r>
            <a:rPr lang="es-EC" dirty="0"/>
            <a:t>Gestión operativa y técnica, ejecución de actividades</a:t>
          </a:r>
        </a:p>
      </dgm:t>
    </dgm:pt>
    <dgm:pt modelId="{7A12D439-3735-4E83-848D-323BF848E683}" type="parTrans" cxnId="{8DCA6BE6-35B8-495B-B4FC-F95FD7336A73}">
      <dgm:prSet/>
      <dgm:spPr/>
      <dgm:t>
        <a:bodyPr/>
        <a:lstStyle/>
        <a:p>
          <a:endParaRPr lang="es-EC"/>
        </a:p>
      </dgm:t>
    </dgm:pt>
    <dgm:pt modelId="{2AD61594-6EBD-4997-8FA4-2EAA0AF8B391}" type="sibTrans" cxnId="{8DCA6BE6-35B8-495B-B4FC-F95FD7336A73}">
      <dgm:prSet/>
      <dgm:spPr/>
      <dgm:t>
        <a:bodyPr/>
        <a:lstStyle/>
        <a:p>
          <a:endParaRPr lang="es-EC"/>
        </a:p>
      </dgm:t>
    </dgm:pt>
    <dgm:pt modelId="{562D82F5-733C-4867-B4E1-69FC4655ABD0}">
      <dgm:prSet phldrT="[Texto]"/>
      <dgm:spPr/>
      <dgm:t>
        <a:bodyPr/>
        <a:lstStyle/>
        <a:p>
          <a:r>
            <a:rPr lang="es-EC" dirty="0"/>
            <a:t>Seguimiento y reformas</a:t>
          </a:r>
        </a:p>
      </dgm:t>
    </dgm:pt>
    <dgm:pt modelId="{0B2914C4-075F-45BA-9AE7-B391810A3A27}" type="parTrans" cxnId="{3BCE812F-9802-4E34-9E7B-92F7458A24CD}">
      <dgm:prSet/>
      <dgm:spPr/>
      <dgm:t>
        <a:bodyPr/>
        <a:lstStyle/>
        <a:p>
          <a:endParaRPr lang="es-EC"/>
        </a:p>
      </dgm:t>
    </dgm:pt>
    <dgm:pt modelId="{A8186C18-A037-4C34-A661-160F98BB44AE}" type="sibTrans" cxnId="{3BCE812F-9802-4E34-9E7B-92F7458A24CD}">
      <dgm:prSet/>
      <dgm:spPr/>
      <dgm:t>
        <a:bodyPr/>
        <a:lstStyle/>
        <a:p>
          <a:endParaRPr lang="es-EC"/>
        </a:p>
      </dgm:t>
    </dgm:pt>
    <dgm:pt modelId="{DDBA70FB-7769-4268-8C5C-8AA1869EA06E}">
      <dgm:prSet phldrT="[Texto]"/>
      <dgm:spPr/>
      <dgm:t>
        <a:bodyPr/>
        <a:lstStyle/>
        <a:p>
          <a:r>
            <a:rPr lang="es-EC" dirty="0"/>
            <a:t>Rendición de cuentas</a:t>
          </a:r>
        </a:p>
      </dgm:t>
    </dgm:pt>
    <dgm:pt modelId="{385C926B-B1AA-427C-BDE5-F49BDE48F364}" type="parTrans" cxnId="{295EC03D-64B5-4690-B99D-B5BD359A3A2E}">
      <dgm:prSet/>
      <dgm:spPr/>
      <dgm:t>
        <a:bodyPr/>
        <a:lstStyle/>
        <a:p>
          <a:endParaRPr lang="es-EC"/>
        </a:p>
      </dgm:t>
    </dgm:pt>
    <dgm:pt modelId="{4437054E-A3CC-49DB-ABDA-0741186A9516}" type="sibTrans" cxnId="{295EC03D-64B5-4690-B99D-B5BD359A3A2E}">
      <dgm:prSet/>
      <dgm:spPr/>
      <dgm:t>
        <a:bodyPr/>
        <a:lstStyle/>
        <a:p>
          <a:endParaRPr lang="es-EC"/>
        </a:p>
      </dgm:t>
    </dgm:pt>
    <dgm:pt modelId="{09D0D5C4-81BF-4FB3-8B41-B8901FE174D7}">
      <dgm:prSet phldrT="[Texto]"/>
      <dgm:spPr/>
      <dgm:t>
        <a:bodyPr/>
        <a:lstStyle/>
        <a:p>
          <a:r>
            <a:rPr lang="es-EC" dirty="0"/>
            <a:t>Evaluación anual</a:t>
          </a:r>
        </a:p>
      </dgm:t>
    </dgm:pt>
    <dgm:pt modelId="{CE081A9C-2CE0-4C00-B5DA-8D58F83A0752}" type="parTrans" cxnId="{ADBB6B6B-AF36-44BA-AF26-5F2090F74A8E}">
      <dgm:prSet/>
      <dgm:spPr/>
      <dgm:t>
        <a:bodyPr/>
        <a:lstStyle/>
        <a:p>
          <a:endParaRPr lang="es-MX"/>
        </a:p>
      </dgm:t>
    </dgm:pt>
    <dgm:pt modelId="{47B6BFB5-852C-4B94-A97C-9F2A13C02ECE}" type="sibTrans" cxnId="{ADBB6B6B-AF36-44BA-AF26-5F2090F74A8E}">
      <dgm:prSet/>
      <dgm:spPr/>
      <dgm:t>
        <a:bodyPr/>
        <a:lstStyle/>
        <a:p>
          <a:endParaRPr lang="es-MX"/>
        </a:p>
      </dgm:t>
    </dgm:pt>
    <dgm:pt modelId="{7E9908BD-69F6-4A77-91A1-19DE15B05077}" type="pres">
      <dgm:prSet presAssocID="{11CDC936-13C9-45DF-944A-CE3A0FD60853}" presName="Name0" presStyleCnt="0">
        <dgm:presLayoutVars>
          <dgm:dir/>
          <dgm:resizeHandles val="exact"/>
        </dgm:presLayoutVars>
      </dgm:prSet>
      <dgm:spPr/>
    </dgm:pt>
    <dgm:pt modelId="{F4C272C8-E911-4BFC-9155-E9106BFD9136}" type="pres">
      <dgm:prSet presAssocID="{11CDC936-13C9-45DF-944A-CE3A0FD60853}" presName="cycle" presStyleCnt="0"/>
      <dgm:spPr/>
    </dgm:pt>
    <dgm:pt modelId="{62EF7576-DFA8-4457-8DB3-807FE97F7F90}" type="pres">
      <dgm:prSet presAssocID="{E6017F6F-DA2F-4591-8A05-5B7289D10783}" presName="nodeFirstNode" presStyleLbl="node1" presStyleIdx="0" presStyleCnt="7">
        <dgm:presLayoutVars>
          <dgm:bulletEnabled val="1"/>
        </dgm:presLayoutVars>
      </dgm:prSet>
      <dgm:spPr/>
    </dgm:pt>
    <dgm:pt modelId="{6BE8A64A-A29A-43B9-AC82-8A5FEF18B508}" type="pres">
      <dgm:prSet presAssocID="{06B543D6-1FB6-4F1A-AEF1-08B345CD099E}" presName="sibTransFirstNode" presStyleLbl="bgShp" presStyleIdx="0" presStyleCnt="1"/>
      <dgm:spPr/>
    </dgm:pt>
    <dgm:pt modelId="{6D13B9D6-5FED-4F92-984A-78D5A27FD18E}" type="pres">
      <dgm:prSet presAssocID="{ABC775C9-E32E-47ED-84E3-E259A7124FE9}" presName="nodeFollowingNodes" presStyleLbl="node1" presStyleIdx="1" presStyleCnt="7">
        <dgm:presLayoutVars>
          <dgm:bulletEnabled val="1"/>
        </dgm:presLayoutVars>
      </dgm:prSet>
      <dgm:spPr/>
    </dgm:pt>
    <dgm:pt modelId="{DAD0CE5D-E7DA-4E92-91BF-2D736FB3CE3A}" type="pres">
      <dgm:prSet presAssocID="{089D9009-7BFE-4DDA-A723-3A6039DB28D1}" presName="nodeFollowingNodes" presStyleLbl="node1" presStyleIdx="2" presStyleCnt="7">
        <dgm:presLayoutVars>
          <dgm:bulletEnabled val="1"/>
        </dgm:presLayoutVars>
      </dgm:prSet>
      <dgm:spPr/>
    </dgm:pt>
    <dgm:pt modelId="{ABA3FED3-3520-44CE-BF10-74D4FABA3370}" type="pres">
      <dgm:prSet presAssocID="{498C632E-1B7B-450D-AA1D-80CF19733CD9}" presName="nodeFollowingNodes" presStyleLbl="node1" presStyleIdx="3" presStyleCnt="7">
        <dgm:presLayoutVars>
          <dgm:bulletEnabled val="1"/>
        </dgm:presLayoutVars>
      </dgm:prSet>
      <dgm:spPr/>
    </dgm:pt>
    <dgm:pt modelId="{DB406B7C-97E7-4D0A-956F-B3FF63DFA9B0}" type="pres">
      <dgm:prSet presAssocID="{562D82F5-733C-4867-B4E1-69FC4655ABD0}" presName="nodeFollowingNodes" presStyleLbl="node1" presStyleIdx="4" presStyleCnt="7">
        <dgm:presLayoutVars>
          <dgm:bulletEnabled val="1"/>
        </dgm:presLayoutVars>
      </dgm:prSet>
      <dgm:spPr/>
    </dgm:pt>
    <dgm:pt modelId="{4B23F7B1-DB55-4A01-AB9E-694BEFAB98DB}" type="pres">
      <dgm:prSet presAssocID="{09D0D5C4-81BF-4FB3-8B41-B8901FE174D7}" presName="nodeFollowingNodes" presStyleLbl="node1" presStyleIdx="5" presStyleCnt="7">
        <dgm:presLayoutVars>
          <dgm:bulletEnabled val="1"/>
        </dgm:presLayoutVars>
      </dgm:prSet>
      <dgm:spPr/>
    </dgm:pt>
    <dgm:pt modelId="{E8BB81B8-8BB0-48EF-A525-BC25FC2B9BFB}" type="pres">
      <dgm:prSet presAssocID="{DDBA70FB-7769-4268-8C5C-8AA1869EA06E}" presName="nodeFollowingNodes" presStyleLbl="node1" presStyleIdx="6" presStyleCnt="7">
        <dgm:presLayoutVars>
          <dgm:bulletEnabled val="1"/>
        </dgm:presLayoutVars>
      </dgm:prSet>
      <dgm:spPr/>
    </dgm:pt>
  </dgm:ptLst>
  <dgm:cxnLst>
    <dgm:cxn modelId="{52A8BC18-9CF1-4347-9DD6-3534BA2D9801}" type="presOf" srcId="{11CDC936-13C9-45DF-944A-CE3A0FD60853}" destId="{7E9908BD-69F6-4A77-91A1-19DE15B05077}" srcOrd="0" destOrd="0" presId="urn:microsoft.com/office/officeart/2005/8/layout/cycle3"/>
    <dgm:cxn modelId="{3BCE812F-9802-4E34-9E7B-92F7458A24CD}" srcId="{11CDC936-13C9-45DF-944A-CE3A0FD60853}" destId="{562D82F5-733C-4867-B4E1-69FC4655ABD0}" srcOrd="4" destOrd="0" parTransId="{0B2914C4-075F-45BA-9AE7-B391810A3A27}" sibTransId="{A8186C18-A037-4C34-A661-160F98BB44AE}"/>
    <dgm:cxn modelId="{227E4D35-B2A2-4790-B9C2-3F4617BD51E1}" type="presOf" srcId="{498C632E-1B7B-450D-AA1D-80CF19733CD9}" destId="{ABA3FED3-3520-44CE-BF10-74D4FABA3370}" srcOrd="0" destOrd="0" presId="urn:microsoft.com/office/officeart/2005/8/layout/cycle3"/>
    <dgm:cxn modelId="{295EC03D-64B5-4690-B99D-B5BD359A3A2E}" srcId="{11CDC936-13C9-45DF-944A-CE3A0FD60853}" destId="{DDBA70FB-7769-4268-8C5C-8AA1869EA06E}" srcOrd="6" destOrd="0" parTransId="{385C926B-B1AA-427C-BDE5-F49BDE48F364}" sibTransId="{4437054E-A3CC-49DB-ABDA-0741186A9516}"/>
    <dgm:cxn modelId="{029DCB53-B111-479C-9BB2-174277AE7987}" type="presOf" srcId="{ABC775C9-E32E-47ED-84E3-E259A7124FE9}" destId="{6D13B9D6-5FED-4F92-984A-78D5A27FD18E}" srcOrd="0" destOrd="0" presId="urn:microsoft.com/office/officeart/2005/8/layout/cycle3"/>
    <dgm:cxn modelId="{3A24BC54-D334-487C-B7D4-53911C6213B7}" srcId="{11CDC936-13C9-45DF-944A-CE3A0FD60853}" destId="{E6017F6F-DA2F-4591-8A05-5B7289D10783}" srcOrd="0" destOrd="0" parTransId="{6627BB83-09DF-4277-AE99-93E3157F341F}" sibTransId="{06B543D6-1FB6-4F1A-AEF1-08B345CD099E}"/>
    <dgm:cxn modelId="{2459E05A-437D-4B69-8AF5-A9E8E4A8EB12}" type="presOf" srcId="{09D0D5C4-81BF-4FB3-8B41-B8901FE174D7}" destId="{4B23F7B1-DB55-4A01-AB9E-694BEFAB98DB}" srcOrd="0" destOrd="0" presId="urn:microsoft.com/office/officeart/2005/8/layout/cycle3"/>
    <dgm:cxn modelId="{ADBB6B6B-AF36-44BA-AF26-5F2090F74A8E}" srcId="{11CDC936-13C9-45DF-944A-CE3A0FD60853}" destId="{09D0D5C4-81BF-4FB3-8B41-B8901FE174D7}" srcOrd="5" destOrd="0" parTransId="{CE081A9C-2CE0-4C00-B5DA-8D58F83A0752}" sibTransId="{47B6BFB5-852C-4B94-A97C-9F2A13C02ECE}"/>
    <dgm:cxn modelId="{80B12D85-6772-476A-AF84-F2A203C386AB}" type="presOf" srcId="{562D82F5-733C-4867-B4E1-69FC4655ABD0}" destId="{DB406B7C-97E7-4D0A-956F-B3FF63DFA9B0}" srcOrd="0" destOrd="0" presId="urn:microsoft.com/office/officeart/2005/8/layout/cycle3"/>
    <dgm:cxn modelId="{A8EC3385-3029-4958-9908-2097DDD2635A}" srcId="{11CDC936-13C9-45DF-944A-CE3A0FD60853}" destId="{089D9009-7BFE-4DDA-A723-3A6039DB28D1}" srcOrd="2" destOrd="0" parTransId="{018503FC-9CDF-4052-84CE-06BA4FDBBC64}" sibTransId="{2505DFF4-4417-43F8-B3BA-4F9865C79324}"/>
    <dgm:cxn modelId="{55B91D8C-14E6-49DD-9836-E793E568A8AE}" srcId="{11CDC936-13C9-45DF-944A-CE3A0FD60853}" destId="{ABC775C9-E32E-47ED-84E3-E259A7124FE9}" srcOrd="1" destOrd="0" parTransId="{F82FD3C7-7B7C-4AFE-ABC9-FB77D24B83A9}" sibTransId="{3D07FFC2-0AE0-4407-B4DB-9B81D59073A8}"/>
    <dgm:cxn modelId="{D72D4F90-D77E-4D01-9250-D376B93197D4}" type="presOf" srcId="{E6017F6F-DA2F-4591-8A05-5B7289D10783}" destId="{62EF7576-DFA8-4457-8DB3-807FE97F7F90}" srcOrd="0" destOrd="0" presId="urn:microsoft.com/office/officeart/2005/8/layout/cycle3"/>
    <dgm:cxn modelId="{4F0E3CA8-CA93-468C-B5C8-3811F87AE136}" type="presOf" srcId="{06B543D6-1FB6-4F1A-AEF1-08B345CD099E}" destId="{6BE8A64A-A29A-43B9-AC82-8A5FEF18B508}" srcOrd="0" destOrd="0" presId="urn:microsoft.com/office/officeart/2005/8/layout/cycle3"/>
    <dgm:cxn modelId="{75DA4EAB-BC5A-4DC9-9112-7195E2AED8C8}" type="presOf" srcId="{089D9009-7BFE-4DDA-A723-3A6039DB28D1}" destId="{DAD0CE5D-E7DA-4E92-91BF-2D736FB3CE3A}" srcOrd="0" destOrd="0" presId="urn:microsoft.com/office/officeart/2005/8/layout/cycle3"/>
    <dgm:cxn modelId="{8DCA6BE6-35B8-495B-B4FC-F95FD7336A73}" srcId="{11CDC936-13C9-45DF-944A-CE3A0FD60853}" destId="{498C632E-1B7B-450D-AA1D-80CF19733CD9}" srcOrd="3" destOrd="0" parTransId="{7A12D439-3735-4E83-848D-323BF848E683}" sibTransId="{2AD61594-6EBD-4997-8FA4-2EAA0AF8B391}"/>
    <dgm:cxn modelId="{E2D726F7-970B-479C-A9E6-E69C7A9071FD}" type="presOf" srcId="{DDBA70FB-7769-4268-8C5C-8AA1869EA06E}" destId="{E8BB81B8-8BB0-48EF-A525-BC25FC2B9BFB}" srcOrd="0" destOrd="0" presId="urn:microsoft.com/office/officeart/2005/8/layout/cycle3"/>
    <dgm:cxn modelId="{314C2AE1-DE79-4E3B-AE37-9722BA8CBE75}" type="presParOf" srcId="{7E9908BD-69F6-4A77-91A1-19DE15B05077}" destId="{F4C272C8-E911-4BFC-9155-E9106BFD9136}" srcOrd="0" destOrd="0" presId="urn:microsoft.com/office/officeart/2005/8/layout/cycle3"/>
    <dgm:cxn modelId="{CCD0752C-D4EA-4216-8951-D81D85083516}" type="presParOf" srcId="{F4C272C8-E911-4BFC-9155-E9106BFD9136}" destId="{62EF7576-DFA8-4457-8DB3-807FE97F7F90}" srcOrd="0" destOrd="0" presId="urn:microsoft.com/office/officeart/2005/8/layout/cycle3"/>
    <dgm:cxn modelId="{65E9DCE3-9D9D-4025-8FB1-C0BED9F65114}" type="presParOf" srcId="{F4C272C8-E911-4BFC-9155-E9106BFD9136}" destId="{6BE8A64A-A29A-43B9-AC82-8A5FEF18B508}" srcOrd="1" destOrd="0" presId="urn:microsoft.com/office/officeart/2005/8/layout/cycle3"/>
    <dgm:cxn modelId="{F610190D-8D8E-4414-A931-CCF53B65CFB3}" type="presParOf" srcId="{F4C272C8-E911-4BFC-9155-E9106BFD9136}" destId="{6D13B9D6-5FED-4F92-984A-78D5A27FD18E}" srcOrd="2" destOrd="0" presId="urn:microsoft.com/office/officeart/2005/8/layout/cycle3"/>
    <dgm:cxn modelId="{3326CE12-CBB1-4AAF-B888-38F577836D99}" type="presParOf" srcId="{F4C272C8-E911-4BFC-9155-E9106BFD9136}" destId="{DAD0CE5D-E7DA-4E92-91BF-2D736FB3CE3A}" srcOrd="3" destOrd="0" presId="urn:microsoft.com/office/officeart/2005/8/layout/cycle3"/>
    <dgm:cxn modelId="{56C53A0C-4879-49FB-822F-5218D42DB2C2}" type="presParOf" srcId="{F4C272C8-E911-4BFC-9155-E9106BFD9136}" destId="{ABA3FED3-3520-44CE-BF10-74D4FABA3370}" srcOrd="4" destOrd="0" presId="urn:microsoft.com/office/officeart/2005/8/layout/cycle3"/>
    <dgm:cxn modelId="{49A805F2-E296-4D81-80DF-1693225BE022}" type="presParOf" srcId="{F4C272C8-E911-4BFC-9155-E9106BFD9136}" destId="{DB406B7C-97E7-4D0A-956F-B3FF63DFA9B0}" srcOrd="5" destOrd="0" presId="urn:microsoft.com/office/officeart/2005/8/layout/cycle3"/>
    <dgm:cxn modelId="{6CD4817E-99CC-42E2-87E1-D72837009FD2}" type="presParOf" srcId="{F4C272C8-E911-4BFC-9155-E9106BFD9136}" destId="{4B23F7B1-DB55-4A01-AB9E-694BEFAB98DB}" srcOrd="6" destOrd="0" presId="urn:microsoft.com/office/officeart/2005/8/layout/cycle3"/>
    <dgm:cxn modelId="{80A1990E-19FE-469E-8EFF-D6A4EE6423C4}" type="presParOf" srcId="{F4C272C8-E911-4BFC-9155-E9106BFD9136}" destId="{E8BB81B8-8BB0-48EF-A525-BC25FC2B9BFB}"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2C8F19-493A-774A-9DFC-3461A2C925A6}" type="doc">
      <dgm:prSet loTypeId="urn:microsoft.com/office/officeart/2005/8/layout/chevron1" loCatId="" qsTypeId="urn:microsoft.com/office/officeart/2005/8/quickstyle/simple3" qsCatId="simple" csTypeId="urn:microsoft.com/office/officeart/2005/8/colors/accent1_2" csCatId="accent1" phldr="1"/>
      <dgm:spPr/>
    </dgm:pt>
    <dgm:pt modelId="{E8A74948-AB41-0D40-A811-7E0DF310348C}">
      <dgm:prSet phldrT="[Texto]"/>
      <dgm:spPr>
        <a:solidFill>
          <a:schemeClr val="bg1">
            <a:lumMod val="95000"/>
          </a:schemeClr>
        </a:solidFill>
      </dgm:spPr>
      <dgm:t>
        <a:bodyPr/>
        <a:lstStyle/>
        <a:p>
          <a:endParaRPr lang="es-MX" dirty="0"/>
        </a:p>
      </dgm:t>
    </dgm:pt>
    <dgm:pt modelId="{F5D8B29F-6076-A141-BBCF-E80E1ED89E57}" type="parTrans" cxnId="{AED91637-08DC-0142-BCC8-5F6A92473078}">
      <dgm:prSet/>
      <dgm:spPr/>
      <dgm:t>
        <a:bodyPr/>
        <a:lstStyle/>
        <a:p>
          <a:endParaRPr lang="es-MX"/>
        </a:p>
      </dgm:t>
    </dgm:pt>
    <dgm:pt modelId="{8B5454F4-84D0-8545-8023-3A25425C304F}" type="sibTrans" cxnId="{AED91637-08DC-0142-BCC8-5F6A92473078}">
      <dgm:prSet/>
      <dgm:spPr/>
      <dgm:t>
        <a:bodyPr/>
        <a:lstStyle/>
        <a:p>
          <a:endParaRPr lang="es-MX"/>
        </a:p>
      </dgm:t>
    </dgm:pt>
    <dgm:pt modelId="{B9BB0D80-4C42-E443-867A-9A85EA79BF44}">
      <dgm:prSet phldrT="[Texto]"/>
      <dgm:spPr>
        <a:solidFill>
          <a:schemeClr val="bg1">
            <a:lumMod val="95000"/>
          </a:schemeClr>
        </a:solidFill>
      </dgm:spPr>
      <dgm:t>
        <a:bodyPr/>
        <a:lstStyle/>
        <a:p>
          <a:endParaRPr lang="es-MX" dirty="0"/>
        </a:p>
      </dgm:t>
    </dgm:pt>
    <dgm:pt modelId="{41E553AF-D4EF-6546-B247-AF5C2B9293F2}" type="parTrans" cxnId="{20DC5827-B1A4-004C-8E73-1EBD102FB83C}">
      <dgm:prSet/>
      <dgm:spPr/>
      <dgm:t>
        <a:bodyPr/>
        <a:lstStyle/>
        <a:p>
          <a:endParaRPr lang="es-MX"/>
        </a:p>
      </dgm:t>
    </dgm:pt>
    <dgm:pt modelId="{A90898AF-FE8F-214A-9474-33D999547BC6}" type="sibTrans" cxnId="{20DC5827-B1A4-004C-8E73-1EBD102FB83C}">
      <dgm:prSet/>
      <dgm:spPr/>
      <dgm:t>
        <a:bodyPr/>
        <a:lstStyle/>
        <a:p>
          <a:endParaRPr lang="es-MX"/>
        </a:p>
      </dgm:t>
    </dgm:pt>
    <dgm:pt modelId="{561A9BC2-69DA-FF49-B075-C8F3924A51DE}">
      <dgm:prSet phldrT="[Texto]"/>
      <dgm:spPr>
        <a:solidFill>
          <a:schemeClr val="accent2">
            <a:lumMod val="60000"/>
            <a:lumOff val="40000"/>
          </a:schemeClr>
        </a:solidFill>
      </dgm:spPr>
      <dgm:t>
        <a:bodyPr/>
        <a:lstStyle/>
        <a:p>
          <a:r>
            <a:rPr lang="es-MX" dirty="0"/>
            <a:t> 10 sep</a:t>
          </a:r>
        </a:p>
      </dgm:t>
    </dgm:pt>
    <dgm:pt modelId="{69BBAF4D-1832-E046-856C-481B8F005A1C}" type="parTrans" cxnId="{C54CD165-4E80-0A44-866A-8885CAAD934F}">
      <dgm:prSet/>
      <dgm:spPr/>
      <dgm:t>
        <a:bodyPr/>
        <a:lstStyle/>
        <a:p>
          <a:endParaRPr lang="es-MX"/>
        </a:p>
      </dgm:t>
    </dgm:pt>
    <dgm:pt modelId="{C76976BF-075D-4B4F-91C7-418440760586}" type="sibTrans" cxnId="{C54CD165-4E80-0A44-866A-8885CAAD934F}">
      <dgm:prSet/>
      <dgm:spPr/>
      <dgm:t>
        <a:bodyPr/>
        <a:lstStyle/>
        <a:p>
          <a:endParaRPr lang="es-MX"/>
        </a:p>
      </dgm:t>
    </dgm:pt>
    <dgm:pt modelId="{9BE882EF-BA86-224C-9B58-F6393FE3A2CF}">
      <dgm:prSet phldrT="[Texto]"/>
      <dgm:spPr>
        <a:solidFill>
          <a:schemeClr val="bg1">
            <a:lumMod val="95000"/>
          </a:schemeClr>
        </a:solidFill>
      </dgm:spPr>
      <dgm:t>
        <a:bodyPr/>
        <a:lstStyle/>
        <a:p>
          <a:endParaRPr lang="es-MX" dirty="0"/>
        </a:p>
      </dgm:t>
    </dgm:pt>
    <dgm:pt modelId="{F1B59540-3F04-C540-AB48-7C54C8F756F8}" type="parTrans" cxnId="{4599450B-32DB-0145-B599-DE062A487F07}">
      <dgm:prSet/>
      <dgm:spPr/>
      <dgm:t>
        <a:bodyPr/>
        <a:lstStyle/>
        <a:p>
          <a:endParaRPr lang="es-MX"/>
        </a:p>
      </dgm:t>
    </dgm:pt>
    <dgm:pt modelId="{F7871B95-C1C3-0C48-A28D-485B767FB26C}" type="sibTrans" cxnId="{4599450B-32DB-0145-B599-DE062A487F07}">
      <dgm:prSet/>
      <dgm:spPr/>
      <dgm:t>
        <a:bodyPr/>
        <a:lstStyle/>
        <a:p>
          <a:endParaRPr lang="es-MX"/>
        </a:p>
      </dgm:t>
    </dgm:pt>
    <dgm:pt modelId="{DAA68DD3-D70A-754C-A75B-D14B89B832A8}">
      <dgm:prSet phldrT="[Texto]"/>
      <dgm:spPr>
        <a:solidFill>
          <a:schemeClr val="accent2">
            <a:lumMod val="60000"/>
            <a:lumOff val="40000"/>
          </a:schemeClr>
        </a:solidFill>
      </dgm:spPr>
      <dgm:t>
        <a:bodyPr/>
        <a:lstStyle/>
        <a:p>
          <a:r>
            <a:rPr lang="es-MX" dirty="0"/>
            <a:t>30 sep</a:t>
          </a:r>
        </a:p>
      </dgm:t>
    </dgm:pt>
    <dgm:pt modelId="{A545878F-C58D-D844-BE4C-7712E09BC2B5}" type="parTrans" cxnId="{972021F6-E1F3-BF48-A79F-1BA5A6050A57}">
      <dgm:prSet/>
      <dgm:spPr/>
      <dgm:t>
        <a:bodyPr/>
        <a:lstStyle/>
        <a:p>
          <a:endParaRPr lang="es-MX"/>
        </a:p>
      </dgm:t>
    </dgm:pt>
    <dgm:pt modelId="{92438812-17EB-754D-BF44-A230FAC4EFBA}" type="sibTrans" cxnId="{972021F6-E1F3-BF48-A79F-1BA5A6050A57}">
      <dgm:prSet/>
      <dgm:spPr/>
      <dgm:t>
        <a:bodyPr/>
        <a:lstStyle/>
        <a:p>
          <a:endParaRPr lang="es-MX"/>
        </a:p>
      </dgm:t>
    </dgm:pt>
    <dgm:pt modelId="{4D1D899A-F598-8149-9280-4F07D44DE851}">
      <dgm:prSet phldrT="[Texto]"/>
      <dgm:spPr>
        <a:solidFill>
          <a:schemeClr val="bg1">
            <a:lumMod val="95000"/>
          </a:schemeClr>
        </a:solidFill>
      </dgm:spPr>
      <dgm:t>
        <a:bodyPr/>
        <a:lstStyle/>
        <a:p>
          <a:endParaRPr lang="es-MX" dirty="0"/>
        </a:p>
      </dgm:t>
    </dgm:pt>
    <dgm:pt modelId="{9B5BFBDE-E384-F440-B286-E0D42D743F40}" type="parTrans" cxnId="{954287A6-4AF3-9C4D-ACA2-CB261E4B0BE4}">
      <dgm:prSet/>
      <dgm:spPr/>
      <dgm:t>
        <a:bodyPr/>
        <a:lstStyle/>
        <a:p>
          <a:endParaRPr lang="es-MX"/>
        </a:p>
      </dgm:t>
    </dgm:pt>
    <dgm:pt modelId="{3DB6B3A5-CCE3-1F42-BE30-A2703E14FDA7}" type="sibTrans" cxnId="{954287A6-4AF3-9C4D-ACA2-CB261E4B0BE4}">
      <dgm:prSet/>
      <dgm:spPr/>
      <dgm:t>
        <a:bodyPr/>
        <a:lstStyle/>
        <a:p>
          <a:endParaRPr lang="es-MX"/>
        </a:p>
      </dgm:t>
    </dgm:pt>
    <dgm:pt modelId="{663F2521-75D5-EC42-B79C-516141CB97BA}">
      <dgm:prSet phldrT="[Texto]"/>
      <dgm:spPr>
        <a:solidFill>
          <a:schemeClr val="bg1">
            <a:lumMod val="95000"/>
          </a:schemeClr>
        </a:solidFill>
      </dgm:spPr>
      <dgm:t>
        <a:bodyPr/>
        <a:lstStyle/>
        <a:p>
          <a:endParaRPr lang="es-MX" dirty="0"/>
        </a:p>
      </dgm:t>
    </dgm:pt>
    <dgm:pt modelId="{C0882718-FE59-4A4D-A34C-551FB162E67D}" type="parTrans" cxnId="{6BF7B5CE-7E6D-EE4E-9257-3831710C4356}">
      <dgm:prSet/>
      <dgm:spPr/>
    </dgm:pt>
    <dgm:pt modelId="{CC75C6DD-C9CE-2E49-8BED-DE820C37BF9F}" type="sibTrans" cxnId="{6BF7B5CE-7E6D-EE4E-9257-3831710C4356}">
      <dgm:prSet/>
      <dgm:spPr/>
    </dgm:pt>
    <dgm:pt modelId="{F589A651-27AD-8341-822B-12E43E4F1448}">
      <dgm:prSet phldrT="[Texto]"/>
      <dgm:spPr>
        <a:solidFill>
          <a:schemeClr val="bg1">
            <a:lumMod val="95000"/>
          </a:schemeClr>
        </a:solidFill>
      </dgm:spPr>
      <dgm:t>
        <a:bodyPr/>
        <a:lstStyle/>
        <a:p>
          <a:endParaRPr lang="es-MX" dirty="0"/>
        </a:p>
      </dgm:t>
    </dgm:pt>
    <dgm:pt modelId="{A352A0C9-ED20-C543-BB12-5AFED453D510}" type="parTrans" cxnId="{08C72364-1A19-F449-8CC9-646C93386CA7}">
      <dgm:prSet/>
      <dgm:spPr/>
    </dgm:pt>
    <dgm:pt modelId="{1915ED25-C545-9149-874E-71138F1E8190}" type="sibTrans" cxnId="{08C72364-1A19-F449-8CC9-646C93386CA7}">
      <dgm:prSet/>
      <dgm:spPr/>
    </dgm:pt>
    <dgm:pt modelId="{C584358D-B72C-5A40-BA84-D086CAC204E2}">
      <dgm:prSet phldrT="[Texto]"/>
      <dgm:spPr>
        <a:solidFill>
          <a:schemeClr val="bg1">
            <a:lumMod val="95000"/>
          </a:schemeClr>
        </a:solidFill>
      </dgm:spPr>
      <dgm:t>
        <a:bodyPr/>
        <a:lstStyle/>
        <a:p>
          <a:endParaRPr lang="es-MX" dirty="0"/>
        </a:p>
      </dgm:t>
    </dgm:pt>
    <dgm:pt modelId="{5EC88A54-DD5E-4742-BBA5-518D78E45491}" type="parTrans" cxnId="{960638FD-5002-104C-A3F8-3CAEFA5DD79B}">
      <dgm:prSet/>
      <dgm:spPr/>
    </dgm:pt>
    <dgm:pt modelId="{F3049B31-00B5-EF44-8715-C861EA14BDBD}" type="sibTrans" cxnId="{960638FD-5002-104C-A3F8-3CAEFA5DD79B}">
      <dgm:prSet/>
      <dgm:spPr/>
    </dgm:pt>
    <dgm:pt modelId="{63216979-B428-6446-8D4D-DCE4A9EE46D2}" type="pres">
      <dgm:prSet presAssocID="{162C8F19-493A-774A-9DFC-3461A2C925A6}" presName="Name0" presStyleCnt="0">
        <dgm:presLayoutVars>
          <dgm:dir/>
          <dgm:animLvl val="lvl"/>
          <dgm:resizeHandles val="exact"/>
        </dgm:presLayoutVars>
      </dgm:prSet>
      <dgm:spPr/>
    </dgm:pt>
    <dgm:pt modelId="{E8D25CEB-8C56-134D-8440-B5D483202C2D}" type="pres">
      <dgm:prSet presAssocID="{E8A74948-AB41-0D40-A811-7E0DF310348C}" presName="parTxOnly" presStyleLbl="node1" presStyleIdx="0" presStyleCnt="9">
        <dgm:presLayoutVars>
          <dgm:chMax val="0"/>
          <dgm:chPref val="0"/>
          <dgm:bulletEnabled val="1"/>
        </dgm:presLayoutVars>
      </dgm:prSet>
      <dgm:spPr/>
    </dgm:pt>
    <dgm:pt modelId="{4782CB7E-15C0-6C4A-B4DF-75A105322E73}" type="pres">
      <dgm:prSet presAssocID="{8B5454F4-84D0-8545-8023-3A25425C304F}" presName="parTxOnlySpace" presStyleCnt="0"/>
      <dgm:spPr/>
    </dgm:pt>
    <dgm:pt modelId="{361FC784-57E1-BF47-BAD3-9E988C178B7C}" type="pres">
      <dgm:prSet presAssocID="{B9BB0D80-4C42-E443-867A-9A85EA79BF44}" presName="parTxOnly" presStyleLbl="node1" presStyleIdx="1" presStyleCnt="9">
        <dgm:presLayoutVars>
          <dgm:chMax val="0"/>
          <dgm:chPref val="0"/>
          <dgm:bulletEnabled val="1"/>
        </dgm:presLayoutVars>
      </dgm:prSet>
      <dgm:spPr/>
    </dgm:pt>
    <dgm:pt modelId="{FBB3FEBC-FA39-DB49-968D-89DD98901119}" type="pres">
      <dgm:prSet presAssocID="{A90898AF-FE8F-214A-9474-33D999547BC6}" presName="parTxOnlySpace" presStyleCnt="0"/>
      <dgm:spPr/>
    </dgm:pt>
    <dgm:pt modelId="{72B003F6-AB33-364C-92C9-369C9849FF45}" type="pres">
      <dgm:prSet presAssocID="{561A9BC2-69DA-FF49-B075-C8F3924A51DE}" presName="parTxOnly" presStyleLbl="node1" presStyleIdx="2" presStyleCnt="9">
        <dgm:presLayoutVars>
          <dgm:chMax val="0"/>
          <dgm:chPref val="0"/>
          <dgm:bulletEnabled val="1"/>
        </dgm:presLayoutVars>
      </dgm:prSet>
      <dgm:spPr/>
    </dgm:pt>
    <dgm:pt modelId="{9FECEA18-65B2-3548-96D7-9099D1C545A8}" type="pres">
      <dgm:prSet presAssocID="{C76976BF-075D-4B4F-91C7-418440760586}" presName="parTxOnlySpace" presStyleCnt="0"/>
      <dgm:spPr/>
    </dgm:pt>
    <dgm:pt modelId="{2724C24C-6A53-2D4E-90C2-66D0BC658AE9}" type="pres">
      <dgm:prSet presAssocID="{DAA68DD3-D70A-754C-A75B-D14B89B832A8}" presName="parTxOnly" presStyleLbl="node1" presStyleIdx="3" presStyleCnt="9">
        <dgm:presLayoutVars>
          <dgm:chMax val="0"/>
          <dgm:chPref val="0"/>
          <dgm:bulletEnabled val="1"/>
        </dgm:presLayoutVars>
      </dgm:prSet>
      <dgm:spPr/>
    </dgm:pt>
    <dgm:pt modelId="{CE74AACA-7450-E24C-A5C4-98C9C2702D60}" type="pres">
      <dgm:prSet presAssocID="{92438812-17EB-754D-BF44-A230FAC4EFBA}" presName="parTxOnlySpace" presStyleCnt="0"/>
      <dgm:spPr/>
    </dgm:pt>
    <dgm:pt modelId="{699D4A26-B7A0-EE45-A9E3-A93377C7E7AB}" type="pres">
      <dgm:prSet presAssocID="{4D1D899A-F598-8149-9280-4F07D44DE851}" presName="parTxOnly" presStyleLbl="node1" presStyleIdx="4" presStyleCnt="9">
        <dgm:presLayoutVars>
          <dgm:chMax val="0"/>
          <dgm:chPref val="0"/>
          <dgm:bulletEnabled val="1"/>
        </dgm:presLayoutVars>
      </dgm:prSet>
      <dgm:spPr/>
    </dgm:pt>
    <dgm:pt modelId="{0200938F-E237-1B4C-ACFE-AB87B6674D77}" type="pres">
      <dgm:prSet presAssocID="{3DB6B3A5-CCE3-1F42-BE30-A2703E14FDA7}" presName="parTxOnlySpace" presStyleCnt="0"/>
      <dgm:spPr/>
    </dgm:pt>
    <dgm:pt modelId="{59435D72-D711-7548-8899-27AE0B52FD48}" type="pres">
      <dgm:prSet presAssocID="{663F2521-75D5-EC42-B79C-516141CB97BA}" presName="parTxOnly" presStyleLbl="node1" presStyleIdx="5" presStyleCnt="9">
        <dgm:presLayoutVars>
          <dgm:chMax val="0"/>
          <dgm:chPref val="0"/>
          <dgm:bulletEnabled val="1"/>
        </dgm:presLayoutVars>
      </dgm:prSet>
      <dgm:spPr/>
    </dgm:pt>
    <dgm:pt modelId="{3688A710-22AC-F04C-84E1-7549A60BC9E7}" type="pres">
      <dgm:prSet presAssocID="{CC75C6DD-C9CE-2E49-8BED-DE820C37BF9F}" presName="parTxOnlySpace" presStyleCnt="0"/>
      <dgm:spPr/>
    </dgm:pt>
    <dgm:pt modelId="{AAC68E7B-9B37-6F42-AAA4-E20EAEDBD9AD}" type="pres">
      <dgm:prSet presAssocID="{F589A651-27AD-8341-822B-12E43E4F1448}" presName="parTxOnly" presStyleLbl="node1" presStyleIdx="6" presStyleCnt="9">
        <dgm:presLayoutVars>
          <dgm:chMax val="0"/>
          <dgm:chPref val="0"/>
          <dgm:bulletEnabled val="1"/>
        </dgm:presLayoutVars>
      </dgm:prSet>
      <dgm:spPr/>
    </dgm:pt>
    <dgm:pt modelId="{9B403C68-867E-8549-828A-59670C023DE4}" type="pres">
      <dgm:prSet presAssocID="{1915ED25-C545-9149-874E-71138F1E8190}" presName="parTxOnlySpace" presStyleCnt="0"/>
      <dgm:spPr/>
    </dgm:pt>
    <dgm:pt modelId="{DCE3AA76-E9BF-0B48-8E71-8E83F8052328}" type="pres">
      <dgm:prSet presAssocID="{C584358D-B72C-5A40-BA84-D086CAC204E2}" presName="parTxOnly" presStyleLbl="node1" presStyleIdx="7" presStyleCnt="9">
        <dgm:presLayoutVars>
          <dgm:chMax val="0"/>
          <dgm:chPref val="0"/>
          <dgm:bulletEnabled val="1"/>
        </dgm:presLayoutVars>
      </dgm:prSet>
      <dgm:spPr/>
    </dgm:pt>
    <dgm:pt modelId="{B45095B7-6AE9-8244-8955-5E177F37034C}" type="pres">
      <dgm:prSet presAssocID="{F3049B31-00B5-EF44-8715-C861EA14BDBD}" presName="parTxOnlySpace" presStyleCnt="0"/>
      <dgm:spPr/>
    </dgm:pt>
    <dgm:pt modelId="{83E169C4-E0F8-2C40-80B9-D71B61A69C32}" type="pres">
      <dgm:prSet presAssocID="{9BE882EF-BA86-224C-9B58-F6393FE3A2CF}" presName="parTxOnly" presStyleLbl="node1" presStyleIdx="8" presStyleCnt="9">
        <dgm:presLayoutVars>
          <dgm:chMax val="0"/>
          <dgm:chPref val="0"/>
          <dgm:bulletEnabled val="1"/>
        </dgm:presLayoutVars>
      </dgm:prSet>
      <dgm:spPr/>
    </dgm:pt>
  </dgm:ptLst>
  <dgm:cxnLst>
    <dgm:cxn modelId="{EFBDB608-8390-704F-8937-ABFB3FCAA688}" type="presOf" srcId="{F589A651-27AD-8341-822B-12E43E4F1448}" destId="{AAC68E7B-9B37-6F42-AAA4-E20EAEDBD9AD}" srcOrd="0" destOrd="0" presId="urn:microsoft.com/office/officeart/2005/8/layout/chevron1"/>
    <dgm:cxn modelId="{4599450B-32DB-0145-B599-DE062A487F07}" srcId="{162C8F19-493A-774A-9DFC-3461A2C925A6}" destId="{9BE882EF-BA86-224C-9B58-F6393FE3A2CF}" srcOrd="8" destOrd="0" parTransId="{F1B59540-3F04-C540-AB48-7C54C8F756F8}" sibTransId="{F7871B95-C1C3-0C48-A28D-485B767FB26C}"/>
    <dgm:cxn modelId="{9979710B-F74D-D44D-B838-8C0A20EA25C7}" type="presOf" srcId="{4D1D899A-F598-8149-9280-4F07D44DE851}" destId="{699D4A26-B7A0-EE45-A9E3-A93377C7E7AB}" srcOrd="0" destOrd="0" presId="urn:microsoft.com/office/officeart/2005/8/layout/chevron1"/>
    <dgm:cxn modelId="{CD114012-DCDD-AE43-9054-375BC9F19A52}" type="presOf" srcId="{9BE882EF-BA86-224C-9B58-F6393FE3A2CF}" destId="{83E169C4-E0F8-2C40-80B9-D71B61A69C32}" srcOrd="0" destOrd="0" presId="urn:microsoft.com/office/officeart/2005/8/layout/chevron1"/>
    <dgm:cxn modelId="{212F691B-84B3-9E4F-86AA-F11F4962029D}" type="presOf" srcId="{E8A74948-AB41-0D40-A811-7E0DF310348C}" destId="{E8D25CEB-8C56-134D-8440-B5D483202C2D}" srcOrd="0" destOrd="0" presId="urn:microsoft.com/office/officeart/2005/8/layout/chevron1"/>
    <dgm:cxn modelId="{20DC5827-B1A4-004C-8E73-1EBD102FB83C}" srcId="{162C8F19-493A-774A-9DFC-3461A2C925A6}" destId="{B9BB0D80-4C42-E443-867A-9A85EA79BF44}" srcOrd="1" destOrd="0" parTransId="{41E553AF-D4EF-6546-B247-AF5C2B9293F2}" sibTransId="{A90898AF-FE8F-214A-9474-33D999547BC6}"/>
    <dgm:cxn modelId="{84B08228-54E8-E349-ACFB-6BFDDE7673F3}" type="presOf" srcId="{663F2521-75D5-EC42-B79C-516141CB97BA}" destId="{59435D72-D711-7548-8899-27AE0B52FD48}" srcOrd="0" destOrd="0" presId="urn:microsoft.com/office/officeart/2005/8/layout/chevron1"/>
    <dgm:cxn modelId="{AED91637-08DC-0142-BCC8-5F6A92473078}" srcId="{162C8F19-493A-774A-9DFC-3461A2C925A6}" destId="{E8A74948-AB41-0D40-A811-7E0DF310348C}" srcOrd="0" destOrd="0" parTransId="{F5D8B29F-6076-A141-BBCF-E80E1ED89E57}" sibTransId="{8B5454F4-84D0-8545-8023-3A25425C304F}"/>
    <dgm:cxn modelId="{08C72364-1A19-F449-8CC9-646C93386CA7}" srcId="{162C8F19-493A-774A-9DFC-3461A2C925A6}" destId="{F589A651-27AD-8341-822B-12E43E4F1448}" srcOrd="6" destOrd="0" parTransId="{A352A0C9-ED20-C543-BB12-5AFED453D510}" sibTransId="{1915ED25-C545-9149-874E-71138F1E8190}"/>
    <dgm:cxn modelId="{C54CD165-4E80-0A44-866A-8885CAAD934F}" srcId="{162C8F19-493A-774A-9DFC-3461A2C925A6}" destId="{561A9BC2-69DA-FF49-B075-C8F3924A51DE}" srcOrd="2" destOrd="0" parTransId="{69BBAF4D-1832-E046-856C-481B8F005A1C}" sibTransId="{C76976BF-075D-4B4F-91C7-418440760586}"/>
    <dgm:cxn modelId="{245A3380-1073-E240-843E-D7ECAC30DBAE}" type="presOf" srcId="{561A9BC2-69DA-FF49-B075-C8F3924A51DE}" destId="{72B003F6-AB33-364C-92C9-369C9849FF45}" srcOrd="0" destOrd="0" presId="urn:microsoft.com/office/officeart/2005/8/layout/chevron1"/>
    <dgm:cxn modelId="{A90FF993-CD8B-814A-9ABC-240A168E3CE9}" type="presOf" srcId="{DAA68DD3-D70A-754C-A75B-D14B89B832A8}" destId="{2724C24C-6A53-2D4E-90C2-66D0BC658AE9}" srcOrd="0" destOrd="0" presId="urn:microsoft.com/office/officeart/2005/8/layout/chevron1"/>
    <dgm:cxn modelId="{954287A6-4AF3-9C4D-ACA2-CB261E4B0BE4}" srcId="{162C8F19-493A-774A-9DFC-3461A2C925A6}" destId="{4D1D899A-F598-8149-9280-4F07D44DE851}" srcOrd="4" destOrd="0" parTransId="{9B5BFBDE-E384-F440-B286-E0D42D743F40}" sibTransId="{3DB6B3A5-CCE3-1F42-BE30-A2703E14FDA7}"/>
    <dgm:cxn modelId="{98BCC2B4-957A-5148-9DF8-E28CFDBCBDED}" type="presOf" srcId="{C584358D-B72C-5A40-BA84-D086CAC204E2}" destId="{DCE3AA76-E9BF-0B48-8E71-8E83F8052328}" srcOrd="0" destOrd="0" presId="urn:microsoft.com/office/officeart/2005/8/layout/chevron1"/>
    <dgm:cxn modelId="{6BF7B5CE-7E6D-EE4E-9257-3831710C4356}" srcId="{162C8F19-493A-774A-9DFC-3461A2C925A6}" destId="{663F2521-75D5-EC42-B79C-516141CB97BA}" srcOrd="5" destOrd="0" parTransId="{C0882718-FE59-4A4D-A34C-551FB162E67D}" sibTransId="{CC75C6DD-C9CE-2E49-8BED-DE820C37BF9F}"/>
    <dgm:cxn modelId="{D906A3DC-1141-FB43-AB64-3C04E1EEE283}" type="presOf" srcId="{B9BB0D80-4C42-E443-867A-9A85EA79BF44}" destId="{361FC784-57E1-BF47-BAD3-9E988C178B7C}" srcOrd="0" destOrd="0" presId="urn:microsoft.com/office/officeart/2005/8/layout/chevron1"/>
    <dgm:cxn modelId="{1DF184DD-D09C-7947-99B2-F27983FFAEF9}" type="presOf" srcId="{162C8F19-493A-774A-9DFC-3461A2C925A6}" destId="{63216979-B428-6446-8D4D-DCE4A9EE46D2}" srcOrd="0" destOrd="0" presId="urn:microsoft.com/office/officeart/2005/8/layout/chevron1"/>
    <dgm:cxn modelId="{972021F6-E1F3-BF48-A79F-1BA5A6050A57}" srcId="{162C8F19-493A-774A-9DFC-3461A2C925A6}" destId="{DAA68DD3-D70A-754C-A75B-D14B89B832A8}" srcOrd="3" destOrd="0" parTransId="{A545878F-C58D-D844-BE4C-7712E09BC2B5}" sibTransId="{92438812-17EB-754D-BF44-A230FAC4EFBA}"/>
    <dgm:cxn modelId="{960638FD-5002-104C-A3F8-3CAEFA5DD79B}" srcId="{162C8F19-493A-774A-9DFC-3461A2C925A6}" destId="{C584358D-B72C-5A40-BA84-D086CAC204E2}" srcOrd="7" destOrd="0" parTransId="{5EC88A54-DD5E-4742-BBA5-518D78E45491}" sibTransId="{F3049B31-00B5-EF44-8715-C861EA14BDBD}"/>
    <dgm:cxn modelId="{3E3CC191-B822-1842-AECA-C6F3E8778DAE}" type="presParOf" srcId="{63216979-B428-6446-8D4D-DCE4A9EE46D2}" destId="{E8D25CEB-8C56-134D-8440-B5D483202C2D}" srcOrd="0" destOrd="0" presId="urn:microsoft.com/office/officeart/2005/8/layout/chevron1"/>
    <dgm:cxn modelId="{E1AB9AE0-9495-C44C-AA35-6E36E2E081E4}" type="presParOf" srcId="{63216979-B428-6446-8D4D-DCE4A9EE46D2}" destId="{4782CB7E-15C0-6C4A-B4DF-75A105322E73}" srcOrd="1" destOrd="0" presId="urn:microsoft.com/office/officeart/2005/8/layout/chevron1"/>
    <dgm:cxn modelId="{8EB3E414-0CFA-B945-80D8-567AC12F3E90}" type="presParOf" srcId="{63216979-B428-6446-8D4D-DCE4A9EE46D2}" destId="{361FC784-57E1-BF47-BAD3-9E988C178B7C}" srcOrd="2" destOrd="0" presId="urn:microsoft.com/office/officeart/2005/8/layout/chevron1"/>
    <dgm:cxn modelId="{1602B9D1-EEAD-EE4E-AC87-40123BDCE266}" type="presParOf" srcId="{63216979-B428-6446-8D4D-DCE4A9EE46D2}" destId="{FBB3FEBC-FA39-DB49-968D-89DD98901119}" srcOrd="3" destOrd="0" presId="urn:microsoft.com/office/officeart/2005/8/layout/chevron1"/>
    <dgm:cxn modelId="{A667DA03-8EAD-5C47-A540-3A5893CF3822}" type="presParOf" srcId="{63216979-B428-6446-8D4D-DCE4A9EE46D2}" destId="{72B003F6-AB33-364C-92C9-369C9849FF45}" srcOrd="4" destOrd="0" presId="urn:microsoft.com/office/officeart/2005/8/layout/chevron1"/>
    <dgm:cxn modelId="{05758792-86AB-B847-8672-6AB5AEF80122}" type="presParOf" srcId="{63216979-B428-6446-8D4D-DCE4A9EE46D2}" destId="{9FECEA18-65B2-3548-96D7-9099D1C545A8}" srcOrd="5" destOrd="0" presId="urn:microsoft.com/office/officeart/2005/8/layout/chevron1"/>
    <dgm:cxn modelId="{5EE64B5F-FE19-184F-97B5-6262959EE305}" type="presParOf" srcId="{63216979-B428-6446-8D4D-DCE4A9EE46D2}" destId="{2724C24C-6A53-2D4E-90C2-66D0BC658AE9}" srcOrd="6" destOrd="0" presId="urn:microsoft.com/office/officeart/2005/8/layout/chevron1"/>
    <dgm:cxn modelId="{6918B643-C670-5148-A18F-0E41DBE3DB4A}" type="presParOf" srcId="{63216979-B428-6446-8D4D-DCE4A9EE46D2}" destId="{CE74AACA-7450-E24C-A5C4-98C9C2702D60}" srcOrd="7" destOrd="0" presId="urn:microsoft.com/office/officeart/2005/8/layout/chevron1"/>
    <dgm:cxn modelId="{EADABF25-B278-AB42-85E5-692612D23F95}" type="presParOf" srcId="{63216979-B428-6446-8D4D-DCE4A9EE46D2}" destId="{699D4A26-B7A0-EE45-A9E3-A93377C7E7AB}" srcOrd="8" destOrd="0" presId="urn:microsoft.com/office/officeart/2005/8/layout/chevron1"/>
    <dgm:cxn modelId="{D62B85A2-E54E-6642-9FCD-0A0BA4F4AFBF}" type="presParOf" srcId="{63216979-B428-6446-8D4D-DCE4A9EE46D2}" destId="{0200938F-E237-1B4C-ACFE-AB87B6674D77}" srcOrd="9" destOrd="0" presId="urn:microsoft.com/office/officeart/2005/8/layout/chevron1"/>
    <dgm:cxn modelId="{9209CC86-D504-1A46-9A1F-6C30262B48DE}" type="presParOf" srcId="{63216979-B428-6446-8D4D-DCE4A9EE46D2}" destId="{59435D72-D711-7548-8899-27AE0B52FD48}" srcOrd="10" destOrd="0" presId="urn:microsoft.com/office/officeart/2005/8/layout/chevron1"/>
    <dgm:cxn modelId="{7346F71B-B59A-A941-A1CE-3EB9039E31B9}" type="presParOf" srcId="{63216979-B428-6446-8D4D-DCE4A9EE46D2}" destId="{3688A710-22AC-F04C-84E1-7549A60BC9E7}" srcOrd="11" destOrd="0" presId="urn:microsoft.com/office/officeart/2005/8/layout/chevron1"/>
    <dgm:cxn modelId="{887A7D09-C050-A74D-B9BD-FA78C8FE5B13}" type="presParOf" srcId="{63216979-B428-6446-8D4D-DCE4A9EE46D2}" destId="{AAC68E7B-9B37-6F42-AAA4-E20EAEDBD9AD}" srcOrd="12" destOrd="0" presId="urn:microsoft.com/office/officeart/2005/8/layout/chevron1"/>
    <dgm:cxn modelId="{73CC0582-84E5-EA40-879C-C41457F0E9BF}" type="presParOf" srcId="{63216979-B428-6446-8D4D-DCE4A9EE46D2}" destId="{9B403C68-867E-8549-828A-59670C023DE4}" srcOrd="13" destOrd="0" presId="urn:microsoft.com/office/officeart/2005/8/layout/chevron1"/>
    <dgm:cxn modelId="{7370627E-3D10-B845-BC61-837B04116EA0}" type="presParOf" srcId="{63216979-B428-6446-8D4D-DCE4A9EE46D2}" destId="{DCE3AA76-E9BF-0B48-8E71-8E83F8052328}" srcOrd="14" destOrd="0" presId="urn:microsoft.com/office/officeart/2005/8/layout/chevron1"/>
    <dgm:cxn modelId="{3A9B0633-47A5-2E48-AB41-13BE9FB5AFC4}" type="presParOf" srcId="{63216979-B428-6446-8D4D-DCE4A9EE46D2}" destId="{B45095B7-6AE9-8244-8955-5E177F37034C}" srcOrd="15" destOrd="0" presId="urn:microsoft.com/office/officeart/2005/8/layout/chevron1"/>
    <dgm:cxn modelId="{6B1423C9-3BD1-854D-85C4-CE480D856F64}" type="presParOf" srcId="{63216979-B428-6446-8D4D-DCE4A9EE46D2}" destId="{83E169C4-E0F8-2C40-80B9-D71B61A69C32}"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2BC6D3-5750-914E-A26F-353A0EE95575}"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s-MX"/>
        </a:p>
      </dgm:t>
    </dgm:pt>
    <dgm:pt modelId="{37C13EBE-004B-F543-80A5-7F39D1C3CE9F}">
      <dgm:prSet phldrT="[Texto]"/>
      <dgm:spPr/>
      <dgm:t>
        <a:bodyPr/>
        <a:lstStyle/>
        <a:p>
          <a:r>
            <a:rPr lang="es-MX" dirty="0"/>
            <a:t>10 de Septiembre: Preparación de Dependencias (COOTAD Art. 233)</a:t>
          </a:r>
        </a:p>
      </dgm:t>
    </dgm:pt>
    <dgm:pt modelId="{A9C646CB-80EF-754B-AA75-3A7B0ED36031}" type="parTrans" cxnId="{2032E201-ADFE-D84B-8308-91960B845F71}">
      <dgm:prSet/>
      <dgm:spPr/>
      <dgm:t>
        <a:bodyPr/>
        <a:lstStyle/>
        <a:p>
          <a:endParaRPr lang="es-MX"/>
        </a:p>
      </dgm:t>
    </dgm:pt>
    <dgm:pt modelId="{979D3112-7546-7D4C-A6B9-0EEF3F2DE1D8}" type="sibTrans" cxnId="{2032E201-ADFE-D84B-8308-91960B845F71}">
      <dgm:prSet/>
      <dgm:spPr/>
      <dgm:t>
        <a:bodyPr/>
        <a:lstStyle/>
        <a:p>
          <a:endParaRPr lang="es-MX"/>
        </a:p>
      </dgm:t>
    </dgm:pt>
    <dgm:pt modelId="{DF8FFF5D-8F67-AF4F-929E-EAFC94B1E636}">
      <dgm:prSet phldrT="[Texto]"/>
      <dgm:spPr/>
      <dgm:t>
        <a:bodyPr/>
        <a:lstStyle/>
        <a:p>
          <a:r>
            <a:rPr lang="es-MX" dirty="0"/>
            <a:t>Todas las dependencias del GAD preparan su Plan Operativo Anual (POA) y presupuesto para el año siguiente.
Obligación: Conformidad con prioridades del PDyOT y principios de participación ciudadana.</a:t>
          </a:r>
        </a:p>
      </dgm:t>
    </dgm:pt>
    <dgm:pt modelId="{0C4E81DA-95EC-DC40-986C-8AE33B035F74}" type="parTrans" cxnId="{A0731500-9A68-D441-968C-9E3DDB111BA0}">
      <dgm:prSet/>
      <dgm:spPr/>
      <dgm:t>
        <a:bodyPr/>
        <a:lstStyle/>
        <a:p>
          <a:endParaRPr lang="es-MX"/>
        </a:p>
      </dgm:t>
    </dgm:pt>
    <dgm:pt modelId="{F3EBD531-DF26-254A-A9A4-5327945A4A69}" type="sibTrans" cxnId="{A0731500-9A68-D441-968C-9E3DDB111BA0}">
      <dgm:prSet/>
      <dgm:spPr/>
      <dgm:t>
        <a:bodyPr/>
        <a:lstStyle/>
        <a:p>
          <a:endParaRPr lang="es-MX"/>
        </a:p>
      </dgm:t>
    </dgm:pt>
    <dgm:pt modelId="{35690CBC-71A3-6B41-AC57-C674827CED28}">
      <dgm:prSet phldrT="[Texto]"/>
      <dgm:spPr/>
      <dgm:t>
        <a:bodyPr/>
        <a:lstStyle/>
        <a:p>
          <a:r>
            <a:rPr lang="es-MX" dirty="0"/>
            <a:t>30 de Septiembre: Entrega a Unidad Financiera (COOTAD Art. 239)</a:t>
          </a:r>
        </a:p>
      </dgm:t>
    </dgm:pt>
    <dgm:pt modelId="{976D607A-3187-9A42-B65B-63D0F641DA3B}" type="parTrans" cxnId="{5AF7B164-9C58-3F4F-B8B4-325208BA91D2}">
      <dgm:prSet/>
      <dgm:spPr/>
      <dgm:t>
        <a:bodyPr/>
        <a:lstStyle/>
        <a:p>
          <a:endParaRPr lang="es-MX"/>
        </a:p>
      </dgm:t>
    </dgm:pt>
    <dgm:pt modelId="{6A697E9E-1C90-7546-9F2A-D4EC386198E6}" type="sibTrans" cxnId="{5AF7B164-9C58-3F4F-B8B4-325208BA91D2}">
      <dgm:prSet/>
      <dgm:spPr/>
      <dgm:t>
        <a:bodyPr/>
        <a:lstStyle/>
        <a:p>
          <a:endParaRPr lang="es-MX"/>
        </a:p>
      </dgm:t>
    </dgm:pt>
    <dgm:pt modelId="{06B11DEC-9B4F-934B-96A7-17028571DB1A}">
      <dgm:prSet phldrT="[Texto]"/>
      <dgm:spPr/>
      <dgm:t>
        <a:bodyPr/>
        <a:lstStyle/>
        <a:p>
          <a:r>
            <a:rPr lang="es-MX" dirty="0"/>
            <a:t>Presentación de programas, subprogramas y proyectos de presupuesto a la unidad financiera.</a:t>
          </a:r>
        </a:p>
      </dgm:t>
    </dgm:pt>
    <dgm:pt modelId="{4D48449F-9A0B-114B-8E2F-26F0CAEC9608}" type="parTrans" cxnId="{1F4F138C-6276-254C-8DDC-997B27A77832}">
      <dgm:prSet/>
      <dgm:spPr/>
      <dgm:t>
        <a:bodyPr/>
        <a:lstStyle/>
        <a:p>
          <a:endParaRPr lang="es-MX"/>
        </a:p>
      </dgm:t>
    </dgm:pt>
    <dgm:pt modelId="{8042D640-AD6D-A747-8399-8BD94674AB68}" type="sibTrans" cxnId="{1F4F138C-6276-254C-8DDC-997B27A77832}">
      <dgm:prSet/>
      <dgm:spPr/>
      <dgm:t>
        <a:bodyPr/>
        <a:lstStyle/>
        <a:p>
          <a:endParaRPr lang="es-MX"/>
        </a:p>
      </dgm:t>
    </dgm:pt>
    <dgm:pt modelId="{26489B92-8DD9-1745-8975-A4EFA9BB18AD}" type="pres">
      <dgm:prSet presAssocID="{482BC6D3-5750-914E-A26F-353A0EE95575}" presName="Name0" presStyleCnt="0">
        <dgm:presLayoutVars>
          <dgm:dir/>
          <dgm:animLvl val="lvl"/>
          <dgm:resizeHandles val="exact"/>
        </dgm:presLayoutVars>
      </dgm:prSet>
      <dgm:spPr/>
    </dgm:pt>
    <dgm:pt modelId="{97BEA5D7-248F-8142-8EAB-D94954F134D8}" type="pres">
      <dgm:prSet presAssocID="{37C13EBE-004B-F543-80A5-7F39D1C3CE9F}" presName="composite" presStyleCnt="0"/>
      <dgm:spPr/>
    </dgm:pt>
    <dgm:pt modelId="{D0DBA55F-87E6-A94E-850D-5F070AE8A8EC}" type="pres">
      <dgm:prSet presAssocID="{37C13EBE-004B-F543-80A5-7F39D1C3CE9F}" presName="parTx" presStyleLbl="alignNode1" presStyleIdx="0" presStyleCnt="2">
        <dgm:presLayoutVars>
          <dgm:chMax val="0"/>
          <dgm:chPref val="0"/>
          <dgm:bulletEnabled val="1"/>
        </dgm:presLayoutVars>
      </dgm:prSet>
      <dgm:spPr/>
    </dgm:pt>
    <dgm:pt modelId="{60A496BE-3811-1044-8FA0-2A0B34C8366F}" type="pres">
      <dgm:prSet presAssocID="{37C13EBE-004B-F543-80A5-7F39D1C3CE9F}" presName="desTx" presStyleLbl="alignAccFollowNode1" presStyleIdx="0" presStyleCnt="2">
        <dgm:presLayoutVars>
          <dgm:bulletEnabled val="1"/>
        </dgm:presLayoutVars>
      </dgm:prSet>
      <dgm:spPr/>
    </dgm:pt>
    <dgm:pt modelId="{AF948F74-736B-4C42-B2C2-3486EEBEF979}" type="pres">
      <dgm:prSet presAssocID="{979D3112-7546-7D4C-A6B9-0EEF3F2DE1D8}" presName="space" presStyleCnt="0"/>
      <dgm:spPr/>
    </dgm:pt>
    <dgm:pt modelId="{55F74963-E432-AB48-B1C8-76D17742D5B0}" type="pres">
      <dgm:prSet presAssocID="{35690CBC-71A3-6B41-AC57-C674827CED28}" presName="composite" presStyleCnt="0"/>
      <dgm:spPr/>
    </dgm:pt>
    <dgm:pt modelId="{CE656975-EB42-8841-9066-D8863BD19140}" type="pres">
      <dgm:prSet presAssocID="{35690CBC-71A3-6B41-AC57-C674827CED28}" presName="parTx" presStyleLbl="alignNode1" presStyleIdx="1" presStyleCnt="2">
        <dgm:presLayoutVars>
          <dgm:chMax val="0"/>
          <dgm:chPref val="0"/>
          <dgm:bulletEnabled val="1"/>
        </dgm:presLayoutVars>
      </dgm:prSet>
      <dgm:spPr/>
    </dgm:pt>
    <dgm:pt modelId="{940392B6-DDF5-554E-B883-F03C841C7571}" type="pres">
      <dgm:prSet presAssocID="{35690CBC-71A3-6B41-AC57-C674827CED28}" presName="desTx" presStyleLbl="alignAccFollowNode1" presStyleIdx="1" presStyleCnt="2">
        <dgm:presLayoutVars>
          <dgm:bulletEnabled val="1"/>
        </dgm:presLayoutVars>
      </dgm:prSet>
      <dgm:spPr/>
    </dgm:pt>
  </dgm:ptLst>
  <dgm:cxnLst>
    <dgm:cxn modelId="{A0731500-9A68-D441-968C-9E3DDB111BA0}" srcId="{37C13EBE-004B-F543-80A5-7F39D1C3CE9F}" destId="{DF8FFF5D-8F67-AF4F-929E-EAFC94B1E636}" srcOrd="0" destOrd="0" parTransId="{0C4E81DA-95EC-DC40-986C-8AE33B035F74}" sibTransId="{F3EBD531-DF26-254A-A9A4-5327945A4A69}"/>
    <dgm:cxn modelId="{2032E201-ADFE-D84B-8308-91960B845F71}" srcId="{482BC6D3-5750-914E-A26F-353A0EE95575}" destId="{37C13EBE-004B-F543-80A5-7F39D1C3CE9F}" srcOrd="0" destOrd="0" parTransId="{A9C646CB-80EF-754B-AA75-3A7B0ED36031}" sibTransId="{979D3112-7546-7D4C-A6B9-0EEF3F2DE1D8}"/>
    <dgm:cxn modelId="{C5693541-B1DA-0A40-9239-358A69100B82}" type="presOf" srcId="{DF8FFF5D-8F67-AF4F-929E-EAFC94B1E636}" destId="{60A496BE-3811-1044-8FA0-2A0B34C8366F}" srcOrd="0" destOrd="0" presId="urn:microsoft.com/office/officeart/2005/8/layout/hList1"/>
    <dgm:cxn modelId="{5AF7B164-9C58-3F4F-B8B4-325208BA91D2}" srcId="{482BC6D3-5750-914E-A26F-353A0EE95575}" destId="{35690CBC-71A3-6B41-AC57-C674827CED28}" srcOrd="1" destOrd="0" parTransId="{976D607A-3187-9A42-B65B-63D0F641DA3B}" sibTransId="{6A697E9E-1C90-7546-9F2A-D4EC386198E6}"/>
    <dgm:cxn modelId="{7C4F016B-5A9E-9D4E-BC85-0F9A134C1506}" type="presOf" srcId="{35690CBC-71A3-6B41-AC57-C674827CED28}" destId="{CE656975-EB42-8841-9066-D8863BD19140}" srcOrd="0" destOrd="0" presId="urn:microsoft.com/office/officeart/2005/8/layout/hList1"/>
    <dgm:cxn modelId="{2945196E-E6A6-4343-AEAA-4B529156B1C2}" type="presOf" srcId="{06B11DEC-9B4F-934B-96A7-17028571DB1A}" destId="{940392B6-DDF5-554E-B883-F03C841C7571}" srcOrd="0" destOrd="0" presId="urn:microsoft.com/office/officeart/2005/8/layout/hList1"/>
    <dgm:cxn modelId="{3001C480-EA22-3F41-A133-0564512A9590}" type="presOf" srcId="{482BC6D3-5750-914E-A26F-353A0EE95575}" destId="{26489B92-8DD9-1745-8975-A4EFA9BB18AD}" srcOrd="0" destOrd="0" presId="urn:microsoft.com/office/officeart/2005/8/layout/hList1"/>
    <dgm:cxn modelId="{1F4F138C-6276-254C-8DDC-997B27A77832}" srcId="{35690CBC-71A3-6B41-AC57-C674827CED28}" destId="{06B11DEC-9B4F-934B-96A7-17028571DB1A}" srcOrd="0" destOrd="0" parTransId="{4D48449F-9A0B-114B-8E2F-26F0CAEC9608}" sibTransId="{8042D640-AD6D-A747-8399-8BD94674AB68}"/>
    <dgm:cxn modelId="{19A135AD-3B1E-2E4D-B207-CC096DC6D2AB}" type="presOf" srcId="{37C13EBE-004B-F543-80A5-7F39D1C3CE9F}" destId="{D0DBA55F-87E6-A94E-850D-5F070AE8A8EC}" srcOrd="0" destOrd="0" presId="urn:microsoft.com/office/officeart/2005/8/layout/hList1"/>
    <dgm:cxn modelId="{F708E79C-41C1-5640-951D-53A955F31548}" type="presParOf" srcId="{26489B92-8DD9-1745-8975-A4EFA9BB18AD}" destId="{97BEA5D7-248F-8142-8EAB-D94954F134D8}" srcOrd="0" destOrd="0" presId="urn:microsoft.com/office/officeart/2005/8/layout/hList1"/>
    <dgm:cxn modelId="{D5B903F9-8FA9-EC42-A3EC-530E9D39C3B2}" type="presParOf" srcId="{97BEA5D7-248F-8142-8EAB-D94954F134D8}" destId="{D0DBA55F-87E6-A94E-850D-5F070AE8A8EC}" srcOrd="0" destOrd="0" presId="urn:microsoft.com/office/officeart/2005/8/layout/hList1"/>
    <dgm:cxn modelId="{5988DEC0-F120-F149-B214-868FDA0BF738}" type="presParOf" srcId="{97BEA5D7-248F-8142-8EAB-D94954F134D8}" destId="{60A496BE-3811-1044-8FA0-2A0B34C8366F}" srcOrd="1" destOrd="0" presId="urn:microsoft.com/office/officeart/2005/8/layout/hList1"/>
    <dgm:cxn modelId="{C8844153-D7C1-9A41-B4F4-4E9E234F0A1E}" type="presParOf" srcId="{26489B92-8DD9-1745-8975-A4EFA9BB18AD}" destId="{AF948F74-736B-4C42-B2C2-3486EEBEF979}" srcOrd="1" destOrd="0" presId="urn:microsoft.com/office/officeart/2005/8/layout/hList1"/>
    <dgm:cxn modelId="{A8098356-B85B-2946-A291-D15D9D9333B3}" type="presParOf" srcId="{26489B92-8DD9-1745-8975-A4EFA9BB18AD}" destId="{55F74963-E432-AB48-B1C8-76D17742D5B0}" srcOrd="2" destOrd="0" presId="urn:microsoft.com/office/officeart/2005/8/layout/hList1"/>
    <dgm:cxn modelId="{2CD88F3A-C7AE-3E43-8F76-51EC6FEE4D75}" type="presParOf" srcId="{55F74963-E432-AB48-B1C8-76D17742D5B0}" destId="{CE656975-EB42-8841-9066-D8863BD19140}" srcOrd="0" destOrd="0" presId="urn:microsoft.com/office/officeart/2005/8/layout/hList1"/>
    <dgm:cxn modelId="{38304797-2C33-ED41-8CA4-8A86DB69C021}" type="presParOf" srcId="{55F74963-E432-AB48-B1C8-76D17742D5B0}" destId="{940392B6-DDF5-554E-B883-F03C841C757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2C8F19-493A-774A-9DFC-3461A2C925A6}" type="doc">
      <dgm:prSet loTypeId="urn:microsoft.com/office/officeart/2005/8/layout/chevron1" loCatId="" qsTypeId="urn:microsoft.com/office/officeart/2005/8/quickstyle/simple3" qsCatId="simple" csTypeId="urn:microsoft.com/office/officeart/2005/8/colors/accent1_2" csCatId="accent1" phldr="1"/>
      <dgm:spPr/>
    </dgm:pt>
    <dgm:pt modelId="{E8A74948-AB41-0D40-A811-7E0DF310348C}">
      <dgm:prSet phldrT="[Texto]"/>
      <dgm:spPr>
        <a:solidFill>
          <a:schemeClr val="bg1">
            <a:lumMod val="95000"/>
          </a:schemeClr>
        </a:solidFill>
      </dgm:spPr>
      <dgm:t>
        <a:bodyPr/>
        <a:lstStyle/>
        <a:p>
          <a:endParaRPr lang="es-MX" dirty="0"/>
        </a:p>
      </dgm:t>
    </dgm:pt>
    <dgm:pt modelId="{F5D8B29F-6076-A141-BBCF-E80E1ED89E57}" type="parTrans" cxnId="{AED91637-08DC-0142-BCC8-5F6A92473078}">
      <dgm:prSet/>
      <dgm:spPr/>
      <dgm:t>
        <a:bodyPr/>
        <a:lstStyle/>
        <a:p>
          <a:endParaRPr lang="es-MX"/>
        </a:p>
      </dgm:t>
    </dgm:pt>
    <dgm:pt modelId="{8B5454F4-84D0-8545-8023-3A25425C304F}" type="sibTrans" cxnId="{AED91637-08DC-0142-BCC8-5F6A92473078}">
      <dgm:prSet/>
      <dgm:spPr/>
      <dgm:t>
        <a:bodyPr/>
        <a:lstStyle/>
        <a:p>
          <a:endParaRPr lang="es-MX"/>
        </a:p>
      </dgm:t>
    </dgm:pt>
    <dgm:pt modelId="{B9BB0D80-4C42-E443-867A-9A85EA79BF44}">
      <dgm:prSet phldrT="[Texto]"/>
      <dgm:spPr>
        <a:solidFill>
          <a:schemeClr val="bg1">
            <a:lumMod val="95000"/>
          </a:schemeClr>
        </a:solidFill>
      </dgm:spPr>
      <dgm:t>
        <a:bodyPr/>
        <a:lstStyle/>
        <a:p>
          <a:endParaRPr lang="es-MX" dirty="0"/>
        </a:p>
      </dgm:t>
    </dgm:pt>
    <dgm:pt modelId="{41E553AF-D4EF-6546-B247-AF5C2B9293F2}" type="parTrans" cxnId="{20DC5827-B1A4-004C-8E73-1EBD102FB83C}">
      <dgm:prSet/>
      <dgm:spPr/>
      <dgm:t>
        <a:bodyPr/>
        <a:lstStyle/>
        <a:p>
          <a:endParaRPr lang="es-MX"/>
        </a:p>
      </dgm:t>
    </dgm:pt>
    <dgm:pt modelId="{A90898AF-FE8F-214A-9474-33D999547BC6}" type="sibTrans" cxnId="{20DC5827-B1A4-004C-8E73-1EBD102FB83C}">
      <dgm:prSet/>
      <dgm:spPr/>
      <dgm:t>
        <a:bodyPr/>
        <a:lstStyle/>
        <a:p>
          <a:endParaRPr lang="es-MX"/>
        </a:p>
      </dgm:t>
    </dgm:pt>
    <dgm:pt modelId="{561A9BC2-69DA-FF49-B075-C8F3924A51DE}">
      <dgm:prSet phldrT="[Texto]"/>
      <dgm:spPr>
        <a:solidFill>
          <a:schemeClr val="bg1">
            <a:lumMod val="95000"/>
          </a:schemeClr>
        </a:solidFill>
      </dgm:spPr>
      <dgm:t>
        <a:bodyPr/>
        <a:lstStyle/>
        <a:p>
          <a:r>
            <a:rPr lang="es-MX" dirty="0"/>
            <a:t> </a:t>
          </a:r>
        </a:p>
      </dgm:t>
    </dgm:pt>
    <dgm:pt modelId="{69BBAF4D-1832-E046-856C-481B8F005A1C}" type="parTrans" cxnId="{C54CD165-4E80-0A44-866A-8885CAAD934F}">
      <dgm:prSet/>
      <dgm:spPr/>
      <dgm:t>
        <a:bodyPr/>
        <a:lstStyle/>
        <a:p>
          <a:endParaRPr lang="es-MX"/>
        </a:p>
      </dgm:t>
    </dgm:pt>
    <dgm:pt modelId="{C76976BF-075D-4B4F-91C7-418440760586}" type="sibTrans" cxnId="{C54CD165-4E80-0A44-866A-8885CAAD934F}">
      <dgm:prSet/>
      <dgm:spPr/>
      <dgm:t>
        <a:bodyPr/>
        <a:lstStyle/>
        <a:p>
          <a:endParaRPr lang="es-MX"/>
        </a:p>
      </dgm:t>
    </dgm:pt>
    <dgm:pt modelId="{9BE882EF-BA86-224C-9B58-F6393FE3A2CF}">
      <dgm:prSet phldrT="[Texto]"/>
      <dgm:spPr>
        <a:solidFill>
          <a:schemeClr val="accent6">
            <a:lumMod val="75000"/>
          </a:schemeClr>
        </a:solidFill>
      </dgm:spPr>
      <dgm:t>
        <a:bodyPr/>
        <a:lstStyle/>
        <a:p>
          <a:r>
            <a:rPr lang="es-MX" b="1" cap="none" spc="50" dirty="0">
              <a:ln w="9525" cmpd="sng">
                <a:solidFill>
                  <a:schemeClr val="accent1"/>
                </a:solidFill>
                <a:prstDash val="solid"/>
              </a:ln>
              <a:solidFill>
                <a:srgbClr val="70AD47">
                  <a:tint val="1000"/>
                </a:srgbClr>
              </a:solidFill>
              <a:effectLst>
                <a:glow rad="38100">
                  <a:schemeClr val="accent1">
                    <a:alpha val="40000"/>
                  </a:schemeClr>
                </a:glow>
              </a:effectLst>
            </a:rPr>
            <a:t>20 oct</a:t>
          </a:r>
        </a:p>
      </dgm:t>
    </dgm:pt>
    <dgm:pt modelId="{F1B59540-3F04-C540-AB48-7C54C8F756F8}" type="parTrans" cxnId="{4599450B-32DB-0145-B599-DE062A487F07}">
      <dgm:prSet/>
      <dgm:spPr/>
      <dgm:t>
        <a:bodyPr/>
        <a:lstStyle/>
        <a:p>
          <a:endParaRPr lang="es-MX"/>
        </a:p>
      </dgm:t>
    </dgm:pt>
    <dgm:pt modelId="{F7871B95-C1C3-0C48-A28D-485B767FB26C}" type="sibTrans" cxnId="{4599450B-32DB-0145-B599-DE062A487F07}">
      <dgm:prSet/>
      <dgm:spPr/>
      <dgm:t>
        <a:bodyPr/>
        <a:lstStyle/>
        <a:p>
          <a:endParaRPr lang="es-MX"/>
        </a:p>
      </dgm:t>
    </dgm:pt>
    <dgm:pt modelId="{DAA68DD3-D70A-754C-A75B-D14B89B832A8}">
      <dgm:prSet phldrT="[Texto]"/>
      <dgm:spPr>
        <a:solidFill>
          <a:schemeClr val="bg1">
            <a:lumMod val="95000"/>
          </a:schemeClr>
        </a:solidFill>
      </dgm:spPr>
      <dgm:t>
        <a:bodyPr/>
        <a:lstStyle/>
        <a:p>
          <a:endParaRPr lang="es-MX" dirty="0"/>
        </a:p>
      </dgm:t>
    </dgm:pt>
    <dgm:pt modelId="{A545878F-C58D-D844-BE4C-7712E09BC2B5}" type="parTrans" cxnId="{972021F6-E1F3-BF48-A79F-1BA5A6050A57}">
      <dgm:prSet/>
      <dgm:spPr/>
      <dgm:t>
        <a:bodyPr/>
        <a:lstStyle/>
        <a:p>
          <a:endParaRPr lang="es-MX"/>
        </a:p>
      </dgm:t>
    </dgm:pt>
    <dgm:pt modelId="{92438812-17EB-754D-BF44-A230FAC4EFBA}" type="sibTrans" cxnId="{972021F6-E1F3-BF48-A79F-1BA5A6050A57}">
      <dgm:prSet/>
      <dgm:spPr/>
      <dgm:t>
        <a:bodyPr/>
        <a:lstStyle/>
        <a:p>
          <a:endParaRPr lang="es-MX"/>
        </a:p>
      </dgm:t>
    </dgm:pt>
    <dgm:pt modelId="{628AA26B-992D-DE41-B65E-024167B4D7A4}">
      <dgm:prSet phldrT="[Texto]"/>
      <dgm:spPr>
        <a:solidFill>
          <a:schemeClr val="accent6">
            <a:lumMod val="75000"/>
          </a:schemeClr>
        </a:solidFill>
      </dgm:spPr>
      <dgm:t>
        <a:bodyPr/>
        <a:lstStyle/>
        <a:p>
          <a:r>
            <a:rPr lang="es-MX" b="1" cap="none" spc="50" dirty="0">
              <a:ln w="9525" cmpd="sng">
                <a:solidFill>
                  <a:schemeClr val="accent1"/>
                </a:solidFill>
                <a:prstDash val="solid"/>
              </a:ln>
              <a:solidFill>
                <a:srgbClr val="70AD47">
                  <a:tint val="1000"/>
                </a:srgbClr>
              </a:solidFill>
              <a:effectLst>
                <a:glow rad="38100">
                  <a:schemeClr val="accent1">
                    <a:alpha val="40000"/>
                  </a:schemeClr>
                </a:glow>
              </a:effectLst>
            </a:rPr>
            <a:t>31 oct</a:t>
          </a:r>
        </a:p>
      </dgm:t>
    </dgm:pt>
    <dgm:pt modelId="{8B8C0177-4363-CE4E-9A1F-14C2330571F0}" type="parTrans" cxnId="{B7B22AF4-BFE7-E245-A22C-844F6077D796}">
      <dgm:prSet/>
      <dgm:spPr/>
      <dgm:t>
        <a:bodyPr/>
        <a:lstStyle/>
        <a:p>
          <a:endParaRPr lang="es-MX"/>
        </a:p>
      </dgm:t>
    </dgm:pt>
    <dgm:pt modelId="{1601840F-D5B7-BE40-9205-48817B170752}" type="sibTrans" cxnId="{B7B22AF4-BFE7-E245-A22C-844F6077D796}">
      <dgm:prSet/>
      <dgm:spPr/>
      <dgm:t>
        <a:bodyPr/>
        <a:lstStyle/>
        <a:p>
          <a:endParaRPr lang="es-MX"/>
        </a:p>
      </dgm:t>
    </dgm:pt>
    <dgm:pt modelId="{440E4B78-D1C6-9741-90B3-B9A49ED6A091}">
      <dgm:prSet phldrT="[Texto]"/>
      <dgm:spPr>
        <a:solidFill>
          <a:schemeClr val="bg1">
            <a:lumMod val="95000"/>
          </a:schemeClr>
        </a:solidFill>
      </dgm:spPr>
      <dgm:t>
        <a:bodyPr/>
        <a:lstStyle/>
        <a:p>
          <a:endParaRPr lang="es-MX"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dgm:t>
    </dgm:pt>
    <dgm:pt modelId="{6880F37C-6925-904C-B6D8-54467DD8712A}" type="parTrans" cxnId="{7963A8F1-AFCD-D240-8CC0-5CBFD5DBACCA}">
      <dgm:prSet/>
      <dgm:spPr/>
    </dgm:pt>
    <dgm:pt modelId="{9985B8F1-0401-844E-900E-97DD1BB9920C}" type="sibTrans" cxnId="{7963A8F1-AFCD-D240-8CC0-5CBFD5DBACCA}">
      <dgm:prSet/>
      <dgm:spPr/>
    </dgm:pt>
    <dgm:pt modelId="{3D6862D5-4E77-FF48-A020-09BE34DD14A2}">
      <dgm:prSet phldrT="[Texto]"/>
      <dgm:spPr>
        <a:solidFill>
          <a:schemeClr val="bg1">
            <a:lumMod val="95000"/>
          </a:schemeClr>
        </a:solidFill>
      </dgm:spPr>
      <dgm:t>
        <a:bodyPr/>
        <a:lstStyle/>
        <a:p>
          <a:endParaRPr lang="es-MX"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dgm:t>
    </dgm:pt>
    <dgm:pt modelId="{83DA993E-0091-984A-BBA5-3AAD3D8607CA}" type="parTrans" cxnId="{83B70F32-39F6-3F45-B40B-70F1A62C5A5B}">
      <dgm:prSet/>
      <dgm:spPr/>
    </dgm:pt>
    <dgm:pt modelId="{72638788-445A-294D-9530-995ADF699EA0}" type="sibTrans" cxnId="{83B70F32-39F6-3F45-B40B-70F1A62C5A5B}">
      <dgm:prSet/>
      <dgm:spPr/>
    </dgm:pt>
    <dgm:pt modelId="{50297756-1409-094F-AC87-5C822D58C341}">
      <dgm:prSet phldrT="[Texto]"/>
      <dgm:spPr>
        <a:solidFill>
          <a:schemeClr val="bg1">
            <a:lumMod val="95000"/>
          </a:schemeClr>
        </a:solidFill>
      </dgm:spPr>
      <dgm:t>
        <a:bodyPr/>
        <a:lstStyle/>
        <a:p>
          <a:endParaRPr lang="es-MX"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dgm:t>
    </dgm:pt>
    <dgm:pt modelId="{E28F2F2D-9E20-834C-86A7-140652E08A71}" type="parTrans" cxnId="{1A020D3B-77B1-C240-93CA-3C527A60A847}">
      <dgm:prSet/>
      <dgm:spPr/>
    </dgm:pt>
    <dgm:pt modelId="{14B61492-1A72-4541-8258-43F5641BF654}" type="sibTrans" cxnId="{1A020D3B-77B1-C240-93CA-3C527A60A847}">
      <dgm:prSet/>
      <dgm:spPr/>
    </dgm:pt>
    <dgm:pt modelId="{63216979-B428-6446-8D4D-DCE4A9EE46D2}" type="pres">
      <dgm:prSet presAssocID="{162C8F19-493A-774A-9DFC-3461A2C925A6}" presName="Name0" presStyleCnt="0">
        <dgm:presLayoutVars>
          <dgm:dir/>
          <dgm:animLvl val="lvl"/>
          <dgm:resizeHandles val="exact"/>
        </dgm:presLayoutVars>
      </dgm:prSet>
      <dgm:spPr/>
    </dgm:pt>
    <dgm:pt modelId="{E8D25CEB-8C56-134D-8440-B5D483202C2D}" type="pres">
      <dgm:prSet presAssocID="{E8A74948-AB41-0D40-A811-7E0DF310348C}" presName="parTxOnly" presStyleLbl="node1" presStyleIdx="0" presStyleCnt="9">
        <dgm:presLayoutVars>
          <dgm:chMax val="0"/>
          <dgm:chPref val="0"/>
          <dgm:bulletEnabled val="1"/>
        </dgm:presLayoutVars>
      </dgm:prSet>
      <dgm:spPr/>
    </dgm:pt>
    <dgm:pt modelId="{4782CB7E-15C0-6C4A-B4DF-75A105322E73}" type="pres">
      <dgm:prSet presAssocID="{8B5454F4-84D0-8545-8023-3A25425C304F}" presName="parTxOnlySpace" presStyleCnt="0"/>
      <dgm:spPr/>
    </dgm:pt>
    <dgm:pt modelId="{361FC784-57E1-BF47-BAD3-9E988C178B7C}" type="pres">
      <dgm:prSet presAssocID="{B9BB0D80-4C42-E443-867A-9A85EA79BF44}" presName="parTxOnly" presStyleLbl="node1" presStyleIdx="1" presStyleCnt="9">
        <dgm:presLayoutVars>
          <dgm:chMax val="0"/>
          <dgm:chPref val="0"/>
          <dgm:bulletEnabled val="1"/>
        </dgm:presLayoutVars>
      </dgm:prSet>
      <dgm:spPr/>
    </dgm:pt>
    <dgm:pt modelId="{FBB3FEBC-FA39-DB49-968D-89DD98901119}" type="pres">
      <dgm:prSet presAssocID="{A90898AF-FE8F-214A-9474-33D999547BC6}" presName="parTxOnlySpace" presStyleCnt="0"/>
      <dgm:spPr/>
    </dgm:pt>
    <dgm:pt modelId="{72B003F6-AB33-364C-92C9-369C9849FF45}" type="pres">
      <dgm:prSet presAssocID="{561A9BC2-69DA-FF49-B075-C8F3924A51DE}" presName="parTxOnly" presStyleLbl="node1" presStyleIdx="2" presStyleCnt="9">
        <dgm:presLayoutVars>
          <dgm:chMax val="0"/>
          <dgm:chPref val="0"/>
          <dgm:bulletEnabled val="1"/>
        </dgm:presLayoutVars>
      </dgm:prSet>
      <dgm:spPr/>
    </dgm:pt>
    <dgm:pt modelId="{9FECEA18-65B2-3548-96D7-9099D1C545A8}" type="pres">
      <dgm:prSet presAssocID="{C76976BF-075D-4B4F-91C7-418440760586}" presName="parTxOnlySpace" presStyleCnt="0"/>
      <dgm:spPr/>
    </dgm:pt>
    <dgm:pt modelId="{2724C24C-6A53-2D4E-90C2-66D0BC658AE9}" type="pres">
      <dgm:prSet presAssocID="{DAA68DD3-D70A-754C-A75B-D14B89B832A8}" presName="parTxOnly" presStyleLbl="node1" presStyleIdx="3" presStyleCnt="9">
        <dgm:presLayoutVars>
          <dgm:chMax val="0"/>
          <dgm:chPref val="0"/>
          <dgm:bulletEnabled val="1"/>
        </dgm:presLayoutVars>
      </dgm:prSet>
      <dgm:spPr/>
    </dgm:pt>
    <dgm:pt modelId="{CE74AACA-7450-E24C-A5C4-98C9C2702D60}" type="pres">
      <dgm:prSet presAssocID="{92438812-17EB-754D-BF44-A230FAC4EFBA}" presName="parTxOnlySpace" presStyleCnt="0"/>
      <dgm:spPr/>
    </dgm:pt>
    <dgm:pt modelId="{83E169C4-E0F8-2C40-80B9-D71B61A69C32}" type="pres">
      <dgm:prSet presAssocID="{9BE882EF-BA86-224C-9B58-F6393FE3A2CF}" presName="parTxOnly" presStyleLbl="node1" presStyleIdx="4" presStyleCnt="9">
        <dgm:presLayoutVars>
          <dgm:chMax val="0"/>
          <dgm:chPref val="0"/>
          <dgm:bulletEnabled val="1"/>
        </dgm:presLayoutVars>
      </dgm:prSet>
      <dgm:spPr/>
    </dgm:pt>
    <dgm:pt modelId="{3C2BAD0F-3872-B449-B1A7-DC86F3A5AFBF}" type="pres">
      <dgm:prSet presAssocID="{F7871B95-C1C3-0C48-A28D-485B767FB26C}" presName="parTxOnlySpace" presStyleCnt="0"/>
      <dgm:spPr/>
    </dgm:pt>
    <dgm:pt modelId="{58E6DB3E-AD3B-1742-8460-6DB4140124C4}" type="pres">
      <dgm:prSet presAssocID="{628AA26B-992D-DE41-B65E-024167B4D7A4}" presName="parTxOnly" presStyleLbl="node1" presStyleIdx="5" presStyleCnt="9">
        <dgm:presLayoutVars>
          <dgm:chMax val="0"/>
          <dgm:chPref val="0"/>
          <dgm:bulletEnabled val="1"/>
        </dgm:presLayoutVars>
      </dgm:prSet>
      <dgm:spPr/>
    </dgm:pt>
    <dgm:pt modelId="{FCBC0BEA-B2F1-8B44-9D4C-D0CD16B77944}" type="pres">
      <dgm:prSet presAssocID="{1601840F-D5B7-BE40-9205-48817B170752}" presName="parTxOnlySpace" presStyleCnt="0"/>
      <dgm:spPr/>
    </dgm:pt>
    <dgm:pt modelId="{85DE1939-251A-D64D-BACB-ABBF2FDD7D2F}" type="pres">
      <dgm:prSet presAssocID="{3D6862D5-4E77-FF48-A020-09BE34DD14A2}" presName="parTxOnly" presStyleLbl="node1" presStyleIdx="6" presStyleCnt="9">
        <dgm:presLayoutVars>
          <dgm:chMax val="0"/>
          <dgm:chPref val="0"/>
          <dgm:bulletEnabled val="1"/>
        </dgm:presLayoutVars>
      </dgm:prSet>
      <dgm:spPr/>
    </dgm:pt>
    <dgm:pt modelId="{A4EEA5AF-E97F-6F40-865B-0FCE8EBACEC1}" type="pres">
      <dgm:prSet presAssocID="{72638788-445A-294D-9530-995ADF699EA0}" presName="parTxOnlySpace" presStyleCnt="0"/>
      <dgm:spPr/>
    </dgm:pt>
    <dgm:pt modelId="{1C0C787C-457B-DE46-B3A5-DFC0EBC712BE}" type="pres">
      <dgm:prSet presAssocID="{50297756-1409-094F-AC87-5C822D58C341}" presName="parTxOnly" presStyleLbl="node1" presStyleIdx="7" presStyleCnt="9">
        <dgm:presLayoutVars>
          <dgm:chMax val="0"/>
          <dgm:chPref val="0"/>
          <dgm:bulletEnabled val="1"/>
        </dgm:presLayoutVars>
      </dgm:prSet>
      <dgm:spPr/>
    </dgm:pt>
    <dgm:pt modelId="{D427268E-67A7-4443-80D9-1B06641A19CF}" type="pres">
      <dgm:prSet presAssocID="{14B61492-1A72-4541-8258-43F5641BF654}" presName="parTxOnlySpace" presStyleCnt="0"/>
      <dgm:spPr/>
    </dgm:pt>
    <dgm:pt modelId="{338CA0B2-A538-BD42-8CD4-C7B2B40A1E12}" type="pres">
      <dgm:prSet presAssocID="{440E4B78-D1C6-9741-90B3-B9A49ED6A091}" presName="parTxOnly" presStyleLbl="node1" presStyleIdx="8" presStyleCnt="9">
        <dgm:presLayoutVars>
          <dgm:chMax val="0"/>
          <dgm:chPref val="0"/>
          <dgm:bulletEnabled val="1"/>
        </dgm:presLayoutVars>
      </dgm:prSet>
      <dgm:spPr/>
    </dgm:pt>
  </dgm:ptLst>
  <dgm:cxnLst>
    <dgm:cxn modelId="{4599450B-32DB-0145-B599-DE062A487F07}" srcId="{162C8F19-493A-774A-9DFC-3461A2C925A6}" destId="{9BE882EF-BA86-224C-9B58-F6393FE3A2CF}" srcOrd="4" destOrd="0" parTransId="{F1B59540-3F04-C540-AB48-7C54C8F756F8}" sibTransId="{F7871B95-C1C3-0C48-A28D-485B767FB26C}"/>
    <dgm:cxn modelId="{CD114012-DCDD-AE43-9054-375BC9F19A52}" type="presOf" srcId="{9BE882EF-BA86-224C-9B58-F6393FE3A2CF}" destId="{83E169C4-E0F8-2C40-80B9-D71B61A69C32}" srcOrd="0" destOrd="0" presId="urn:microsoft.com/office/officeart/2005/8/layout/chevron1"/>
    <dgm:cxn modelId="{212F691B-84B3-9E4F-86AA-F11F4962029D}" type="presOf" srcId="{E8A74948-AB41-0D40-A811-7E0DF310348C}" destId="{E8D25CEB-8C56-134D-8440-B5D483202C2D}" srcOrd="0" destOrd="0" presId="urn:microsoft.com/office/officeart/2005/8/layout/chevron1"/>
    <dgm:cxn modelId="{20DC5827-B1A4-004C-8E73-1EBD102FB83C}" srcId="{162C8F19-493A-774A-9DFC-3461A2C925A6}" destId="{B9BB0D80-4C42-E443-867A-9A85EA79BF44}" srcOrd="1" destOrd="0" parTransId="{41E553AF-D4EF-6546-B247-AF5C2B9293F2}" sibTransId="{A90898AF-FE8F-214A-9474-33D999547BC6}"/>
    <dgm:cxn modelId="{83B70F32-39F6-3F45-B40B-70F1A62C5A5B}" srcId="{162C8F19-493A-774A-9DFC-3461A2C925A6}" destId="{3D6862D5-4E77-FF48-A020-09BE34DD14A2}" srcOrd="6" destOrd="0" parTransId="{83DA993E-0091-984A-BBA5-3AAD3D8607CA}" sibTransId="{72638788-445A-294D-9530-995ADF699EA0}"/>
    <dgm:cxn modelId="{AED91637-08DC-0142-BCC8-5F6A92473078}" srcId="{162C8F19-493A-774A-9DFC-3461A2C925A6}" destId="{E8A74948-AB41-0D40-A811-7E0DF310348C}" srcOrd="0" destOrd="0" parTransId="{F5D8B29F-6076-A141-BBCF-E80E1ED89E57}" sibTransId="{8B5454F4-84D0-8545-8023-3A25425C304F}"/>
    <dgm:cxn modelId="{1A020D3B-77B1-C240-93CA-3C527A60A847}" srcId="{162C8F19-493A-774A-9DFC-3461A2C925A6}" destId="{50297756-1409-094F-AC87-5C822D58C341}" srcOrd="7" destOrd="0" parTransId="{E28F2F2D-9E20-834C-86A7-140652E08A71}" sibTransId="{14B61492-1A72-4541-8258-43F5641BF654}"/>
    <dgm:cxn modelId="{1B087D5B-71EE-B843-B8F1-333A6FBF26EB}" type="presOf" srcId="{50297756-1409-094F-AC87-5C822D58C341}" destId="{1C0C787C-457B-DE46-B3A5-DFC0EBC712BE}" srcOrd="0" destOrd="0" presId="urn:microsoft.com/office/officeart/2005/8/layout/chevron1"/>
    <dgm:cxn modelId="{A96D485D-8633-CC47-ABC0-0B80C55C75DD}" type="presOf" srcId="{440E4B78-D1C6-9741-90B3-B9A49ED6A091}" destId="{338CA0B2-A538-BD42-8CD4-C7B2B40A1E12}" srcOrd="0" destOrd="0" presId="urn:microsoft.com/office/officeart/2005/8/layout/chevron1"/>
    <dgm:cxn modelId="{C54CD165-4E80-0A44-866A-8885CAAD934F}" srcId="{162C8F19-493A-774A-9DFC-3461A2C925A6}" destId="{561A9BC2-69DA-FF49-B075-C8F3924A51DE}" srcOrd="2" destOrd="0" parTransId="{69BBAF4D-1832-E046-856C-481B8F005A1C}" sibTransId="{C76976BF-075D-4B4F-91C7-418440760586}"/>
    <dgm:cxn modelId="{245A3380-1073-E240-843E-D7ECAC30DBAE}" type="presOf" srcId="{561A9BC2-69DA-FF49-B075-C8F3924A51DE}" destId="{72B003F6-AB33-364C-92C9-369C9849FF45}" srcOrd="0" destOrd="0" presId="urn:microsoft.com/office/officeart/2005/8/layout/chevron1"/>
    <dgm:cxn modelId="{5AB60C93-1DD3-504B-BE42-ED3A8152A3E5}" type="presOf" srcId="{3D6862D5-4E77-FF48-A020-09BE34DD14A2}" destId="{85DE1939-251A-D64D-BACB-ABBF2FDD7D2F}" srcOrd="0" destOrd="0" presId="urn:microsoft.com/office/officeart/2005/8/layout/chevron1"/>
    <dgm:cxn modelId="{A90FF993-CD8B-814A-9ABC-240A168E3CE9}" type="presOf" srcId="{DAA68DD3-D70A-754C-A75B-D14B89B832A8}" destId="{2724C24C-6A53-2D4E-90C2-66D0BC658AE9}" srcOrd="0" destOrd="0" presId="urn:microsoft.com/office/officeart/2005/8/layout/chevron1"/>
    <dgm:cxn modelId="{740D1ECC-05CB-5A47-817E-4E8C4D733D70}" type="presOf" srcId="{628AA26B-992D-DE41-B65E-024167B4D7A4}" destId="{58E6DB3E-AD3B-1742-8460-6DB4140124C4}" srcOrd="0" destOrd="0" presId="urn:microsoft.com/office/officeart/2005/8/layout/chevron1"/>
    <dgm:cxn modelId="{D906A3DC-1141-FB43-AB64-3C04E1EEE283}" type="presOf" srcId="{B9BB0D80-4C42-E443-867A-9A85EA79BF44}" destId="{361FC784-57E1-BF47-BAD3-9E988C178B7C}" srcOrd="0" destOrd="0" presId="urn:microsoft.com/office/officeart/2005/8/layout/chevron1"/>
    <dgm:cxn modelId="{1DF184DD-D09C-7947-99B2-F27983FFAEF9}" type="presOf" srcId="{162C8F19-493A-774A-9DFC-3461A2C925A6}" destId="{63216979-B428-6446-8D4D-DCE4A9EE46D2}" srcOrd="0" destOrd="0" presId="urn:microsoft.com/office/officeart/2005/8/layout/chevron1"/>
    <dgm:cxn modelId="{7963A8F1-AFCD-D240-8CC0-5CBFD5DBACCA}" srcId="{162C8F19-493A-774A-9DFC-3461A2C925A6}" destId="{440E4B78-D1C6-9741-90B3-B9A49ED6A091}" srcOrd="8" destOrd="0" parTransId="{6880F37C-6925-904C-B6D8-54467DD8712A}" sibTransId="{9985B8F1-0401-844E-900E-97DD1BB9920C}"/>
    <dgm:cxn modelId="{B7B22AF4-BFE7-E245-A22C-844F6077D796}" srcId="{162C8F19-493A-774A-9DFC-3461A2C925A6}" destId="{628AA26B-992D-DE41-B65E-024167B4D7A4}" srcOrd="5" destOrd="0" parTransId="{8B8C0177-4363-CE4E-9A1F-14C2330571F0}" sibTransId="{1601840F-D5B7-BE40-9205-48817B170752}"/>
    <dgm:cxn modelId="{972021F6-E1F3-BF48-A79F-1BA5A6050A57}" srcId="{162C8F19-493A-774A-9DFC-3461A2C925A6}" destId="{DAA68DD3-D70A-754C-A75B-D14B89B832A8}" srcOrd="3" destOrd="0" parTransId="{A545878F-C58D-D844-BE4C-7712E09BC2B5}" sibTransId="{92438812-17EB-754D-BF44-A230FAC4EFBA}"/>
    <dgm:cxn modelId="{3E3CC191-B822-1842-AECA-C6F3E8778DAE}" type="presParOf" srcId="{63216979-B428-6446-8D4D-DCE4A9EE46D2}" destId="{E8D25CEB-8C56-134D-8440-B5D483202C2D}" srcOrd="0" destOrd="0" presId="urn:microsoft.com/office/officeart/2005/8/layout/chevron1"/>
    <dgm:cxn modelId="{E1AB9AE0-9495-C44C-AA35-6E36E2E081E4}" type="presParOf" srcId="{63216979-B428-6446-8D4D-DCE4A9EE46D2}" destId="{4782CB7E-15C0-6C4A-B4DF-75A105322E73}" srcOrd="1" destOrd="0" presId="urn:microsoft.com/office/officeart/2005/8/layout/chevron1"/>
    <dgm:cxn modelId="{8EB3E414-0CFA-B945-80D8-567AC12F3E90}" type="presParOf" srcId="{63216979-B428-6446-8D4D-DCE4A9EE46D2}" destId="{361FC784-57E1-BF47-BAD3-9E988C178B7C}" srcOrd="2" destOrd="0" presId="urn:microsoft.com/office/officeart/2005/8/layout/chevron1"/>
    <dgm:cxn modelId="{1602B9D1-EEAD-EE4E-AC87-40123BDCE266}" type="presParOf" srcId="{63216979-B428-6446-8D4D-DCE4A9EE46D2}" destId="{FBB3FEBC-FA39-DB49-968D-89DD98901119}" srcOrd="3" destOrd="0" presId="urn:microsoft.com/office/officeart/2005/8/layout/chevron1"/>
    <dgm:cxn modelId="{A667DA03-8EAD-5C47-A540-3A5893CF3822}" type="presParOf" srcId="{63216979-B428-6446-8D4D-DCE4A9EE46D2}" destId="{72B003F6-AB33-364C-92C9-369C9849FF45}" srcOrd="4" destOrd="0" presId="urn:microsoft.com/office/officeart/2005/8/layout/chevron1"/>
    <dgm:cxn modelId="{05758792-86AB-B847-8672-6AB5AEF80122}" type="presParOf" srcId="{63216979-B428-6446-8D4D-DCE4A9EE46D2}" destId="{9FECEA18-65B2-3548-96D7-9099D1C545A8}" srcOrd="5" destOrd="0" presId="urn:microsoft.com/office/officeart/2005/8/layout/chevron1"/>
    <dgm:cxn modelId="{5EE64B5F-FE19-184F-97B5-6262959EE305}" type="presParOf" srcId="{63216979-B428-6446-8D4D-DCE4A9EE46D2}" destId="{2724C24C-6A53-2D4E-90C2-66D0BC658AE9}" srcOrd="6" destOrd="0" presId="urn:microsoft.com/office/officeart/2005/8/layout/chevron1"/>
    <dgm:cxn modelId="{6918B643-C670-5148-A18F-0E41DBE3DB4A}" type="presParOf" srcId="{63216979-B428-6446-8D4D-DCE4A9EE46D2}" destId="{CE74AACA-7450-E24C-A5C4-98C9C2702D60}" srcOrd="7" destOrd="0" presId="urn:microsoft.com/office/officeart/2005/8/layout/chevron1"/>
    <dgm:cxn modelId="{6B1423C9-3BD1-854D-85C4-CE480D856F64}" type="presParOf" srcId="{63216979-B428-6446-8D4D-DCE4A9EE46D2}" destId="{83E169C4-E0F8-2C40-80B9-D71B61A69C32}" srcOrd="8" destOrd="0" presId="urn:microsoft.com/office/officeart/2005/8/layout/chevron1"/>
    <dgm:cxn modelId="{0DF79B7D-C9AC-7543-9FFB-2344CCFB4A8D}" type="presParOf" srcId="{63216979-B428-6446-8D4D-DCE4A9EE46D2}" destId="{3C2BAD0F-3872-B449-B1A7-DC86F3A5AFBF}" srcOrd="9" destOrd="0" presId="urn:microsoft.com/office/officeart/2005/8/layout/chevron1"/>
    <dgm:cxn modelId="{0301B459-4752-964D-B3D0-802E8FA0E3FF}" type="presParOf" srcId="{63216979-B428-6446-8D4D-DCE4A9EE46D2}" destId="{58E6DB3E-AD3B-1742-8460-6DB4140124C4}" srcOrd="10" destOrd="0" presId="urn:microsoft.com/office/officeart/2005/8/layout/chevron1"/>
    <dgm:cxn modelId="{E48DFFB4-3C6C-F84A-915A-4EC9E6F33388}" type="presParOf" srcId="{63216979-B428-6446-8D4D-DCE4A9EE46D2}" destId="{FCBC0BEA-B2F1-8B44-9D4C-D0CD16B77944}" srcOrd="11" destOrd="0" presId="urn:microsoft.com/office/officeart/2005/8/layout/chevron1"/>
    <dgm:cxn modelId="{F9949768-A6B8-5E46-8C3C-3596B0BD692F}" type="presParOf" srcId="{63216979-B428-6446-8D4D-DCE4A9EE46D2}" destId="{85DE1939-251A-D64D-BACB-ABBF2FDD7D2F}" srcOrd="12" destOrd="0" presId="urn:microsoft.com/office/officeart/2005/8/layout/chevron1"/>
    <dgm:cxn modelId="{FCFCE932-01A4-2A45-90F7-9B47F29DDA95}" type="presParOf" srcId="{63216979-B428-6446-8D4D-DCE4A9EE46D2}" destId="{A4EEA5AF-E97F-6F40-865B-0FCE8EBACEC1}" srcOrd="13" destOrd="0" presId="urn:microsoft.com/office/officeart/2005/8/layout/chevron1"/>
    <dgm:cxn modelId="{DBEEB991-8CE4-934B-BF9A-EDC69ED1E3B6}" type="presParOf" srcId="{63216979-B428-6446-8D4D-DCE4A9EE46D2}" destId="{1C0C787C-457B-DE46-B3A5-DFC0EBC712BE}" srcOrd="14" destOrd="0" presId="urn:microsoft.com/office/officeart/2005/8/layout/chevron1"/>
    <dgm:cxn modelId="{C6FF540C-3490-7A43-BD34-2C2A28DED15B}" type="presParOf" srcId="{63216979-B428-6446-8D4D-DCE4A9EE46D2}" destId="{D427268E-67A7-4443-80D9-1B06641A19CF}" srcOrd="15" destOrd="0" presId="urn:microsoft.com/office/officeart/2005/8/layout/chevron1"/>
    <dgm:cxn modelId="{3E6A7AB4-3C45-5245-B4B7-2538523FF5B6}" type="presParOf" srcId="{63216979-B428-6446-8D4D-DCE4A9EE46D2}" destId="{338CA0B2-A538-BD42-8CD4-C7B2B40A1E12}"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2BC6D3-5750-914E-A26F-353A0EE95575}" type="doc">
      <dgm:prSet loTypeId="urn:microsoft.com/office/officeart/2005/8/layout/hList1" loCatId="" qsTypeId="urn:microsoft.com/office/officeart/2005/8/quickstyle/simple1" qsCatId="simple" csTypeId="urn:microsoft.com/office/officeart/2005/8/colors/accent3_2" csCatId="accent3" phldr="1"/>
      <dgm:spPr/>
      <dgm:t>
        <a:bodyPr/>
        <a:lstStyle/>
        <a:p>
          <a:endParaRPr lang="es-MX"/>
        </a:p>
      </dgm:t>
    </dgm:pt>
    <dgm:pt modelId="{37C13EBE-004B-F543-80A5-7F39D1C3CE9F}">
      <dgm:prSet phldrT="[Texto]"/>
      <dgm:spPr/>
      <dgm:t>
        <a:bodyPr/>
        <a:lstStyle/>
        <a:p>
          <a:r>
            <a:rPr lang="es-MX" dirty="0"/>
            <a:t>20 de Octubre: El Anteproyecto (COOTAD Art. 240 y 241)</a:t>
          </a:r>
        </a:p>
      </dgm:t>
    </dgm:pt>
    <dgm:pt modelId="{A9C646CB-80EF-754B-AA75-3A7B0ED36031}" type="parTrans" cxnId="{2032E201-ADFE-D84B-8308-91960B845F71}">
      <dgm:prSet/>
      <dgm:spPr/>
      <dgm:t>
        <a:bodyPr/>
        <a:lstStyle/>
        <a:p>
          <a:endParaRPr lang="es-MX"/>
        </a:p>
      </dgm:t>
    </dgm:pt>
    <dgm:pt modelId="{979D3112-7546-7D4C-A6B9-0EEF3F2DE1D8}" type="sibTrans" cxnId="{2032E201-ADFE-D84B-8308-91960B845F71}">
      <dgm:prSet/>
      <dgm:spPr/>
      <dgm:t>
        <a:bodyPr/>
        <a:lstStyle/>
        <a:p>
          <a:endParaRPr lang="es-MX"/>
        </a:p>
      </dgm:t>
    </dgm:pt>
    <dgm:pt modelId="{DF8FFF5D-8F67-AF4F-929E-EAFC94B1E636}">
      <dgm:prSet phldrT="[Texto]"/>
      <dgm:spPr/>
      <dgm:t>
        <a:bodyPr/>
        <a:lstStyle/>
        <a:p>
          <a:r>
            <a:rPr lang="es-MX" dirty="0"/>
            <a:t>  La unidad financiera prepara el anteproyecto de  presupuesto y lo presenta al Ejecutivo local.
  Incluye: Resolución de conformidad emitida por la asamblea local ciudadana respecto a las prioridades de inversión.</a:t>
          </a:r>
        </a:p>
      </dgm:t>
    </dgm:pt>
    <dgm:pt modelId="{0C4E81DA-95EC-DC40-986C-8AE33B035F74}" type="parTrans" cxnId="{A0731500-9A68-D441-968C-9E3DDB111BA0}">
      <dgm:prSet/>
      <dgm:spPr/>
      <dgm:t>
        <a:bodyPr/>
        <a:lstStyle/>
        <a:p>
          <a:endParaRPr lang="es-MX"/>
        </a:p>
      </dgm:t>
    </dgm:pt>
    <dgm:pt modelId="{F3EBD531-DF26-254A-A9A4-5327945A4A69}" type="sibTrans" cxnId="{A0731500-9A68-D441-968C-9E3DDB111BA0}">
      <dgm:prSet/>
      <dgm:spPr/>
      <dgm:t>
        <a:bodyPr/>
        <a:lstStyle/>
        <a:p>
          <a:endParaRPr lang="es-MX"/>
        </a:p>
      </dgm:t>
    </dgm:pt>
    <dgm:pt modelId="{35690CBC-71A3-6B41-AC57-C674827CED28}">
      <dgm:prSet phldrT="[Texto]"/>
      <dgm:spPr/>
      <dgm:t>
        <a:bodyPr/>
        <a:lstStyle/>
        <a:p>
          <a:r>
            <a:rPr lang="es-MX" dirty="0"/>
            <a:t>31 de Octubre: Proyecto Definitivo al Legislativo (COOTAD Art. 242)</a:t>
          </a:r>
        </a:p>
      </dgm:t>
    </dgm:pt>
    <dgm:pt modelId="{976D607A-3187-9A42-B65B-63D0F641DA3B}" type="parTrans" cxnId="{5AF7B164-9C58-3F4F-B8B4-325208BA91D2}">
      <dgm:prSet/>
      <dgm:spPr/>
      <dgm:t>
        <a:bodyPr/>
        <a:lstStyle/>
        <a:p>
          <a:endParaRPr lang="es-MX"/>
        </a:p>
      </dgm:t>
    </dgm:pt>
    <dgm:pt modelId="{6A697E9E-1C90-7546-9F2A-D4EC386198E6}" type="sibTrans" cxnId="{5AF7B164-9C58-3F4F-B8B4-325208BA91D2}">
      <dgm:prSet/>
      <dgm:spPr/>
      <dgm:t>
        <a:bodyPr/>
        <a:lstStyle/>
        <a:p>
          <a:endParaRPr lang="es-MX"/>
        </a:p>
      </dgm:t>
    </dgm:pt>
    <dgm:pt modelId="{06B11DEC-9B4F-934B-96A7-17028571DB1A}">
      <dgm:prSet phldrT="[Texto]"/>
      <dgm:spPr/>
      <dgm:t>
        <a:bodyPr/>
        <a:lstStyle/>
        <a:p>
          <a:r>
            <a:rPr lang="es-MX" dirty="0"/>
            <a:t> La máxima autoridad ejecutiva presenta el proyecto detinitivo al órgano legislativo local.
Anexos obligatorios: Liquidación del ejercicio anterior, estado de ingresos/gastos del primer semestre y variaciones en estimaciones.</a:t>
          </a:r>
        </a:p>
      </dgm:t>
    </dgm:pt>
    <dgm:pt modelId="{4D48449F-9A0B-114B-8E2F-26F0CAEC9608}" type="parTrans" cxnId="{1F4F138C-6276-254C-8DDC-997B27A77832}">
      <dgm:prSet/>
      <dgm:spPr/>
      <dgm:t>
        <a:bodyPr/>
        <a:lstStyle/>
        <a:p>
          <a:endParaRPr lang="es-MX"/>
        </a:p>
      </dgm:t>
    </dgm:pt>
    <dgm:pt modelId="{8042D640-AD6D-A747-8399-8BD94674AB68}" type="sibTrans" cxnId="{1F4F138C-6276-254C-8DDC-997B27A77832}">
      <dgm:prSet/>
      <dgm:spPr/>
      <dgm:t>
        <a:bodyPr/>
        <a:lstStyle/>
        <a:p>
          <a:endParaRPr lang="es-MX"/>
        </a:p>
      </dgm:t>
    </dgm:pt>
    <dgm:pt modelId="{26489B92-8DD9-1745-8975-A4EFA9BB18AD}" type="pres">
      <dgm:prSet presAssocID="{482BC6D3-5750-914E-A26F-353A0EE95575}" presName="Name0" presStyleCnt="0">
        <dgm:presLayoutVars>
          <dgm:dir/>
          <dgm:animLvl val="lvl"/>
          <dgm:resizeHandles val="exact"/>
        </dgm:presLayoutVars>
      </dgm:prSet>
      <dgm:spPr/>
    </dgm:pt>
    <dgm:pt modelId="{97BEA5D7-248F-8142-8EAB-D94954F134D8}" type="pres">
      <dgm:prSet presAssocID="{37C13EBE-004B-F543-80A5-7F39D1C3CE9F}" presName="composite" presStyleCnt="0"/>
      <dgm:spPr/>
    </dgm:pt>
    <dgm:pt modelId="{D0DBA55F-87E6-A94E-850D-5F070AE8A8EC}" type="pres">
      <dgm:prSet presAssocID="{37C13EBE-004B-F543-80A5-7F39D1C3CE9F}" presName="parTx" presStyleLbl="alignNode1" presStyleIdx="0" presStyleCnt="2">
        <dgm:presLayoutVars>
          <dgm:chMax val="0"/>
          <dgm:chPref val="0"/>
          <dgm:bulletEnabled val="1"/>
        </dgm:presLayoutVars>
      </dgm:prSet>
      <dgm:spPr/>
    </dgm:pt>
    <dgm:pt modelId="{60A496BE-3811-1044-8FA0-2A0B34C8366F}" type="pres">
      <dgm:prSet presAssocID="{37C13EBE-004B-F543-80A5-7F39D1C3CE9F}" presName="desTx" presStyleLbl="alignAccFollowNode1" presStyleIdx="0" presStyleCnt="2">
        <dgm:presLayoutVars>
          <dgm:bulletEnabled val="1"/>
        </dgm:presLayoutVars>
      </dgm:prSet>
      <dgm:spPr/>
    </dgm:pt>
    <dgm:pt modelId="{AF948F74-736B-4C42-B2C2-3486EEBEF979}" type="pres">
      <dgm:prSet presAssocID="{979D3112-7546-7D4C-A6B9-0EEF3F2DE1D8}" presName="space" presStyleCnt="0"/>
      <dgm:spPr/>
    </dgm:pt>
    <dgm:pt modelId="{55F74963-E432-AB48-B1C8-76D17742D5B0}" type="pres">
      <dgm:prSet presAssocID="{35690CBC-71A3-6B41-AC57-C674827CED28}" presName="composite" presStyleCnt="0"/>
      <dgm:spPr/>
    </dgm:pt>
    <dgm:pt modelId="{CE656975-EB42-8841-9066-D8863BD19140}" type="pres">
      <dgm:prSet presAssocID="{35690CBC-71A3-6B41-AC57-C674827CED28}" presName="parTx" presStyleLbl="alignNode1" presStyleIdx="1" presStyleCnt="2">
        <dgm:presLayoutVars>
          <dgm:chMax val="0"/>
          <dgm:chPref val="0"/>
          <dgm:bulletEnabled val="1"/>
        </dgm:presLayoutVars>
      </dgm:prSet>
      <dgm:spPr/>
    </dgm:pt>
    <dgm:pt modelId="{940392B6-DDF5-554E-B883-F03C841C7571}" type="pres">
      <dgm:prSet presAssocID="{35690CBC-71A3-6B41-AC57-C674827CED28}" presName="desTx" presStyleLbl="alignAccFollowNode1" presStyleIdx="1" presStyleCnt="2">
        <dgm:presLayoutVars>
          <dgm:bulletEnabled val="1"/>
        </dgm:presLayoutVars>
      </dgm:prSet>
      <dgm:spPr/>
    </dgm:pt>
  </dgm:ptLst>
  <dgm:cxnLst>
    <dgm:cxn modelId="{A0731500-9A68-D441-968C-9E3DDB111BA0}" srcId="{37C13EBE-004B-F543-80A5-7F39D1C3CE9F}" destId="{DF8FFF5D-8F67-AF4F-929E-EAFC94B1E636}" srcOrd="0" destOrd="0" parTransId="{0C4E81DA-95EC-DC40-986C-8AE33B035F74}" sibTransId="{F3EBD531-DF26-254A-A9A4-5327945A4A69}"/>
    <dgm:cxn modelId="{2032E201-ADFE-D84B-8308-91960B845F71}" srcId="{482BC6D3-5750-914E-A26F-353A0EE95575}" destId="{37C13EBE-004B-F543-80A5-7F39D1C3CE9F}" srcOrd="0" destOrd="0" parTransId="{A9C646CB-80EF-754B-AA75-3A7B0ED36031}" sibTransId="{979D3112-7546-7D4C-A6B9-0EEF3F2DE1D8}"/>
    <dgm:cxn modelId="{C5693541-B1DA-0A40-9239-358A69100B82}" type="presOf" srcId="{DF8FFF5D-8F67-AF4F-929E-EAFC94B1E636}" destId="{60A496BE-3811-1044-8FA0-2A0B34C8366F}" srcOrd="0" destOrd="0" presId="urn:microsoft.com/office/officeart/2005/8/layout/hList1"/>
    <dgm:cxn modelId="{5AF7B164-9C58-3F4F-B8B4-325208BA91D2}" srcId="{482BC6D3-5750-914E-A26F-353A0EE95575}" destId="{35690CBC-71A3-6B41-AC57-C674827CED28}" srcOrd="1" destOrd="0" parTransId="{976D607A-3187-9A42-B65B-63D0F641DA3B}" sibTransId="{6A697E9E-1C90-7546-9F2A-D4EC386198E6}"/>
    <dgm:cxn modelId="{7C4F016B-5A9E-9D4E-BC85-0F9A134C1506}" type="presOf" srcId="{35690CBC-71A3-6B41-AC57-C674827CED28}" destId="{CE656975-EB42-8841-9066-D8863BD19140}" srcOrd="0" destOrd="0" presId="urn:microsoft.com/office/officeart/2005/8/layout/hList1"/>
    <dgm:cxn modelId="{2945196E-E6A6-4343-AEAA-4B529156B1C2}" type="presOf" srcId="{06B11DEC-9B4F-934B-96A7-17028571DB1A}" destId="{940392B6-DDF5-554E-B883-F03C841C7571}" srcOrd="0" destOrd="0" presId="urn:microsoft.com/office/officeart/2005/8/layout/hList1"/>
    <dgm:cxn modelId="{3001C480-EA22-3F41-A133-0564512A9590}" type="presOf" srcId="{482BC6D3-5750-914E-A26F-353A0EE95575}" destId="{26489B92-8DD9-1745-8975-A4EFA9BB18AD}" srcOrd="0" destOrd="0" presId="urn:microsoft.com/office/officeart/2005/8/layout/hList1"/>
    <dgm:cxn modelId="{1F4F138C-6276-254C-8DDC-997B27A77832}" srcId="{35690CBC-71A3-6B41-AC57-C674827CED28}" destId="{06B11DEC-9B4F-934B-96A7-17028571DB1A}" srcOrd="0" destOrd="0" parTransId="{4D48449F-9A0B-114B-8E2F-26F0CAEC9608}" sibTransId="{8042D640-AD6D-A747-8399-8BD94674AB68}"/>
    <dgm:cxn modelId="{19A135AD-3B1E-2E4D-B207-CC096DC6D2AB}" type="presOf" srcId="{37C13EBE-004B-F543-80A5-7F39D1C3CE9F}" destId="{D0DBA55F-87E6-A94E-850D-5F070AE8A8EC}" srcOrd="0" destOrd="0" presId="urn:microsoft.com/office/officeart/2005/8/layout/hList1"/>
    <dgm:cxn modelId="{F708E79C-41C1-5640-951D-53A955F31548}" type="presParOf" srcId="{26489B92-8DD9-1745-8975-A4EFA9BB18AD}" destId="{97BEA5D7-248F-8142-8EAB-D94954F134D8}" srcOrd="0" destOrd="0" presId="urn:microsoft.com/office/officeart/2005/8/layout/hList1"/>
    <dgm:cxn modelId="{D5B903F9-8FA9-EC42-A3EC-530E9D39C3B2}" type="presParOf" srcId="{97BEA5D7-248F-8142-8EAB-D94954F134D8}" destId="{D0DBA55F-87E6-A94E-850D-5F070AE8A8EC}" srcOrd="0" destOrd="0" presId="urn:microsoft.com/office/officeart/2005/8/layout/hList1"/>
    <dgm:cxn modelId="{5988DEC0-F120-F149-B214-868FDA0BF738}" type="presParOf" srcId="{97BEA5D7-248F-8142-8EAB-D94954F134D8}" destId="{60A496BE-3811-1044-8FA0-2A0B34C8366F}" srcOrd="1" destOrd="0" presId="urn:microsoft.com/office/officeart/2005/8/layout/hList1"/>
    <dgm:cxn modelId="{C8844153-D7C1-9A41-B4F4-4E9E234F0A1E}" type="presParOf" srcId="{26489B92-8DD9-1745-8975-A4EFA9BB18AD}" destId="{AF948F74-736B-4C42-B2C2-3486EEBEF979}" srcOrd="1" destOrd="0" presId="urn:microsoft.com/office/officeart/2005/8/layout/hList1"/>
    <dgm:cxn modelId="{A8098356-B85B-2946-A291-D15D9D9333B3}" type="presParOf" srcId="{26489B92-8DD9-1745-8975-A4EFA9BB18AD}" destId="{55F74963-E432-AB48-B1C8-76D17742D5B0}" srcOrd="2" destOrd="0" presId="urn:microsoft.com/office/officeart/2005/8/layout/hList1"/>
    <dgm:cxn modelId="{2CD88F3A-C7AE-3E43-8F76-51EC6FEE4D75}" type="presParOf" srcId="{55F74963-E432-AB48-B1C8-76D17742D5B0}" destId="{CE656975-EB42-8841-9066-D8863BD19140}" srcOrd="0" destOrd="0" presId="urn:microsoft.com/office/officeart/2005/8/layout/hList1"/>
    <dgm:cxn modelId="{38304797-2C33-ED41-8CA4-8A86DB69C021}" type="presParOf" srcId="{55F74963-E432-AB48-B1C8-76D17742D5B0}" destId="{940392B6-DDF5-554E-B883-F03C841C757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2C8F19-493A-774A-9DFC-3461A2C925A6}" type="doc">
      <dgm:prSet loTypeId="urn:microsoft.com/office/officeart/2005/8/layout/chevron1" loCatId="" qsTypeId="urn:microsoft.com/office/officeart/2005/8/quickstyle/simple3" qsCatId="simple" csTypeId="urn:microsoft.com/office/officeart/2005/8/colors/accent1_2" csCatId="accent1" phldr="1"/>
      <dgm:spPr/>
    </dgm:pt>
    <dgm:pt modelId="{E8A74948-AB41-0D40-A811-7E0DF310348C}">
      <dgm:prSet phldrT="[Texto]"/>
      <dgm:spPr>
        <a:solidFill>
          <a:schemeClr val="bg1">
            <a:lumMod val="95000"/>
          </a:schemeClr>
        </a:solidFill>
      </dgm:spPr>
      <dgm:t>
        <a:bodyPr/>
        <a:lstStyle/>
        <a:p>
          <a:endParaRPr lang="es-MX" dirty="0"/>
        </a:p>
      </dgm:t>
    </dgm:pt>
    <dgm:pt modelId="{F5D8B29F-6076-A141-BBCF-E80E1ED89E57}" type="parTrans" cxnId="{AED91637-08DC-0142-BCC8-5F6A92473078}">
      <dgm:prSet/>
      <dgm:spPr/>
      <dgm:t>
        <a:bodyPr/>
        <a:lstStyle/>
        <a:p>
          <a:endParaRPr lang="es-MX"/>
        </a:p>
      </dgm:t>
    </dgm:pt>
    <dgm:pt modelId="{8B5454F4-84D0-8545-8023-3A25425C304F}" type="sibTrans" cxnId="{AED91637-08DC-0142-BCC8-5F6A92473078}">
      <dgm:prSet/>
      <dgm:spPr/>
      <dgm:t>
        <a:bodyPr/>
        <a:lstStyle/>
        <a:p>
          <a:endParaRPr lang="es-MX"/>
        </a:p>
      </dgm:t>
    </dgm:pt>
    <dgm:pt modelId="{B9BB0D80-4C42-E443-867A-9A85EA79BF44}">
      <dgm:prSet phldrT="[Texto]"/>
      <dgm:spPr>
        <a:solidFill>
          <a:schemeClr val="bg1">
            <a:lumMod val="95000"/>
          </a:schemeClr>
        </a:solidFill>
      </dgm:spPr>
      <dgm:t>
        <a:bodyPr/>
        <a:lstStyle/>
        <a:p>
          <a:endParaRPr lang="es-MX" dirty="0"/>
        </a:p>
      </dgm:t>
    </dgm:pt>
    <dgm:pt modelId="{41E553AF-D4EF-6546-B247-AF5C2B9293F2}" type="parTrans" cxnId="{20DC5827-B1A4-004C-8E73-1EBD102FB83C}">
      <dgm:prSet/>
      <dgm:spPr/>
      <dgm:t>
        <a:bodyPr/>
        <a:lstStyle/>
        <a:p>
          <a:endParaRPr lang="es-MX"/>
        </a:p>
      </dgm:t>
    </dgm:pt>
    <dgm:pt modelId="{A90898AF-FE8F-214A-9474-33D999547BC6}" type="sibTrans" cxnId="{20DC5827-B1A4-004C-8E73-1EBD102FB83C}">
      <dgm:prSet/>
      <dgm:spPr/>
      <dgm:t>
        <a:bodyPr/>
        <a:lstStyle/>
        <a:p>
          <a:endParaRPr lang="es-MX"/>
        </a:p>
      </dgm:t>
    </dgm:pt>
    <dgm:pt modelId="{561A9BC2-69DA-FF49-B075-C8F3924A51DE}">
      <dgm:prSet phldrT="[Texto]"/>
      <dgm:spPr>
        <a:solidFill>
          <a:schemeClr val="bg1">
            <a:lumMod val="95000"/>
          </a:schemeClr>
        </a:solidFill>
      </dgm:spPr>
      <dgm:t>
        <a:bodyPr/>
        <a:lstStyle/>
        <a:p>
          <a:r>
            <a:rPr lang="es-MX" dirty="0"/>
            <a:t> </a:t>
          </a:r>
        </a:p>
      </dgm:t>
    </dgm:pt>
    <dgm:pt modelId="{69BBAF4D-1832-E046-856C-481B8F005A1C}" type="parTrans" cxnId="{C54CD165-4E80-0A44-866A-8885CAAD934F}">
      <dgm:prSet/>
      <dgm:spPr/>
      <dgm:t>
        <a:bodyPr/>
        <a:lstStyle/>
        <a:p>
          <a:endParaRPr lang="es-MX"/>
        </a:p>
      </dgm:t>
    </dgm:pt>
    <dgm:pt modelId="{C76976BF-075D-4B4F-91C7-418440760586}" type="sibTrans" cxnId="{C54CD165-4E80-0A44-866A-8885CAAD934F}">
      <dgm:prSet/>
      <dgm:spPr/>
      <dgm:t>
        <a:bodyPr/>
        <a:lstStyle/>
        <a:p>
          <a:endParaRPr lang="es-MX"/>
        </a:p>
      </dgm:t>
    </dgm:pt>
    <dgm:pt modelId="{9BE882EF-BA86-224C-9B58-F6393FE3A2CF}">
      <dgm:prSet phldrT="[Texto]"/>
      <dgm:spPr>
        <a:solidFill>
          <a:schemeClr val="accent1">
            <a:lumMod val="60000"/>
            <a:lumOff val="40000"/>
          </a:schemeClr>
        </a:solidFill>
      </dgm:spPr>
      <dgm:t>
        <a:bodyPr/>
        <a:lstStyle/>
        <a:p>
          <a:r>
            <a:rPr lang="es-MX" b="1" cap="none" spc="50" dirty="0">
              <a:ln w="9525" cmpd="sng">
                <a:solidFill>
                  <a:schemeClr val="accent1"/>
                </a:solidFill>
                <a:prstDash val="solid"/>
              </a:ln>
              <a:solidFill>
                <a:srgbClr val="70AD47">
                  <a:tint val="1000"/>
                </a:srgbClr>
              </a:solidFill>
              <a:effectLst>
                <a:glow rad="38100">
                  <a:schemeClr val="accent1">
                    <a:alpha val="40000"/>
                  </a:schemeClr>
                </a:glow>
              </a:effectLst>
            </a:rPr>
            <a:t>20 nov</a:t>
          </a:r>
        </a:p>
      </dgm:t>
    </dgm:pt>
    <dgm:pt modelId="{F1B59540-3F04-C540-AB48-7C54C8F756F8}" type="parTrans" cxnId="{4599450B-32DB-0145-B599-DE062A487F07}">
      <dgm:prSet/>
      <dgm:spPr/>
      <dgm:t>
        <a:bodyPr/>
        <a:lstStyle/>
        <a:p>
          <a:endParaRPr lang="es-MX"/>
        </a:p>
      </dgm:t>
    </dgm:pt>
    <dgm:pt modelId="{F7871B95-C1C3-0C48-A28D-485B767FB26C}" type="sibTrans" cxnId="{4599450B-32DB-0145-B599-DE062A487F07}">
      <dgm:prSet/>
      <dgm:spPr/>
      <dgm:t>
        <a:bodyPr/>
        <a:lstStyle/>
        <a:p>
          <a:endParaRPr lang="es-MX"/>
        </a:p>
      </dgm:t>
    </dgm:pt>
    <dgm:pt modelId="{FDBACE89-E3FC-5741-9A42-D5A31BB171CC}">
      <dgm:prSet phldrT="[Texto]"/>
      <dgm:spPr>
        <a:solidFill>
          <a:schemeClr val="bg1">
            <a:lumMod val="95000"/>
          </a:schemeClr>
        </a:solidFill>
      </dgm:spPr>
      <dgm:t>
        <a:bodyPr/>
        <a:lstStyle/>
        <a:p>
          <a:endParaRPr lang="es-MX"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dgm:t>
    </dgm:pt>
    <dgm:pt modelId="{A22295A7-6D74-BC45-BEB7-6414F6DABCBF}" type="parTrans" cxnId="{74532C0F-8684-7242-AB58-4858B451C955}">
      <dgm:prSet/>
      <dgm:spPr/>
    </dgm:pt>
    <dgm:pt modelId="{486BFE6B-AA2D-3E44-B385-D39241945769}" type="sibTrans" cxnId="{74532C0F-8684-7242-AB58-4858B451C955}">
      <dgm:prSet/>
      <dgm:spPr/>
    </dgm:pt>
    <dgm:pt modelId="{352EE441-536B-AA43-BCED-0C6CAC7E6459}">
      <dgm:prSet phldrT="[Texto]"/>
      <dgm:spPr>
        <a:solidFill>
          <a:schemeClr val="bg1">
            <a:lumMod val="95000"/>
          </a:schemeClr>
        </a:solidFill>
      </dgm:spPr>
      <dgm:t>
        <a:bodyPr/>
        <a:lstStyle/>
        <a:p>
          <a:endParaRPr lang="es-MX"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dgm:t>
    </dgm:pt>
    <dgm:pt modelId="{A77584B1-C997-0245-AA58-2B28FE5045B3}" type="parTrans" cxnId="{33B846E2-06E3-5443-8C40-103C5805313D}">
      <dgm:prSet/>
      <dgm:spPr/>
    </dgm:pt>
    <dgm:pt modelId="{13EE100D-908C-1243-AB7A-0550000793F5}" type="sibTrans" cxnId="{33B846E2-06E3-5443-8C40-103C5805313D}">
      <dgm:prSet/>
      <dgm:spPr/>
    </dgm:pt>
    <dgm:pt modelId="{1483FEDC-5917-0A4F-B4FD-6DD322E6BB0E}">
      <dgm:prSet phldrT="[Texto]"/>
      <dgm:spPr>
        <a:solidFill>
          <a:schemeClr val="bg1">
            <a:lumMod val="95000"/>
          </a:schemeClr>
        </a:solidFill>
      </dgm:spPr>
      <dgm:t>
        <a:bodyPr/>
        <a:lstStyle/>
        <a:p>
          <a:endParaRPr lang="es-MX" dirty="0"/>
        </a:p>
      </dgm:t>
    </dgm:pt>
    <dgm:pt modelId="{DB39B517-CBE9-B747-B9BB-030BB02B624B}" type="parTrans" cxnId="{1C57A573-E79B-9F44-AD83-371D45D3E8F4}">
      <dgm:prSet/>
      <dgm:spPr/>
    </dgm:pt>
    <dgm:pt modelId="{86CE7384-EB77-DC48-B35F-269836E1E2D1}" type="sibTrans" cxnId="{1C57A573-E79B-9F44-AD83-371D45D3E8F4}">
      <dgm:prSet/>
      <dgm:spPr/>
    </dgm:pt>
    <dgm:pt modelId="{E45CEE4E-AB83-EF40-8704-53528A3319BF}">
      <dgm:prSet phldrT="[Texto]"/>
      <dgm:spPr>
        <a:solidFill>
          <a:schemeClr val="bg1">
            <a:lumMod val="95000"/>
          </a:schemeClr>
        </a:solidFill>
      </dgm:spPr>
      <dgm:t>
        <a:bodyPr/>
        <a:lstStyle/>
        <a:p>
          <a:endParaRPr lang="es-MX" dirty="0"/>
        </a:p>
      </dgm:t>
    </dgm:pt>
    <dgm:pt modelId="{CD2696E8-0543-A441-9E5F-A1754D76BC60}" type="parTrans" cxnId="{028D51A3-876B-B146-A63D-EE4D13A69A1F}">
      <dgm:prSet/>
      <dgm:spPr/>
    </dgm:pt>
    <dgm:pt modelId="{29141810-20D1-AF43-B69E-917FF486B1DE}" type="sibTrans" cxnId="{028D51A3-876B-B146-A63D-EE4D13A69A1F}">
      <dgm:prSet/>
      <dgm:spPr/>
    </dgm:pt>
    <dgm:pt modelId="{718029E8-8F89-FC4F-A45A-CAC065B70B9D}">
      <dgm:prSet phldrT="[Texto]"/>
      <dgm:spPr>
        <a:solidFill>
          <a:schemeClr val="bg1">
            <a:lumMod val="95000"/>
          </a:schemeClr>
        </a:solidFill>
      </dgm:spPr>
      <dgm:t>
        <a:bodyPr/>
        <a:lstStyle/>
        <a:p>
          <a:endParaRPr lang="es-MX" dirty="0"/>
        </a:p>
      </dgm:t>
    </dgm:pt>
    <dgm:pt modelId="{2CF6A079-60FF-9646-9940-58F86F5BAC3F}" type="parTrans" cxnId="{241F3B79-6665-5740-BCDB-D33333D7D8FA}">
      <dgm:prSet/>
      <dgm:spPr/>
    </dgm:pt>
    <dgm:pt modelId="{75BD390A-A0D8-F249-934E-F01856E91E08}" type="sibTrans" cxnId="{241F3B79-6665-5740-BCDB-D33333D7D8FA}">
      <dgm:prSet/>
      <dgm:spPr/>
    </dgm:pt>
    <dgm:pt modelId="{63216979-B428-6446-8D4D-DCE4A9EE46D2}" type="pres">
      <dgm:prSet presAssocID="{162C8F19-493A-774A-9DFC-3461A2C925A6}" presName="Name0" presStyleCnt="0">
        <dgm:presLayoutVars>
          <dgm:dir/>
          <dgm:animLvl val="lvl"/>
          <dgm:resizeHandles val="exact"/>
        </dgm:presLayoutVars>
      </dgm:prSet>
      <dgm:spPr/>
    </dgm:pt>
    <dgm:pt modelId="{E8D25CEB-8C56-134D-8440-B5D483202C2D}" type="pres">
      <dgm:prSet presAssocID="{E8A74948-AB41-0D40-A811-7E0DF310348C}" presName="parTxOnly" presStyleLbl="node1" presStyleIdx="0" presStyleCnt="9">
        <dgm:presLayoutVars>
          <dgm:chMax val="0"/>
          <dgm:chPref val="0"/>
          <dgm:bulletEnabled val="1"/>
        </dgm:presLayoutVars>
      </dgm:prSet>
      <dgm:spPr/>
    </dgm:pt>
    <dgm:pt modelId="{4782CB7E-15C0-6C4A-B4DF-75A105322E73}" type="pres">
      <dgm:prSet presAssocID="{8B5454F4-84D0-8545-8023-3A25425C304F}" presName="parTxOnlySpace" presStyleCnt="0"/>
      <dgm:spPr/>
    </dgm:pt>
    <dgm:pt modelId="{1DD62CD8-A6B9-6949-96F1-2325435F5BCF}" type="pres">
      <dgm:prSet presAssocID="{1483FEDC-5917-0A4F-B4FD-6DD322E6BB0E}" presName="parTxOnly" presStyleLbl="node1" presStyleIdx="1" presStyleCnt="9">
        <dgm:presLayoutVars>
          <dgm:chMax val="0"/>
          <dgm:chPref val="0"/>
          <dgm:bulletEnabled val="1"/>
        </dgm:presLayoutVars>
      </dgm:prSet>
      <dgm:spPr/>
    </dgm:pt>
    <dgm:pt modelId="{8ACA2BC2-0A27-D342-A577-6E26083673B4}" type="pres">
      <dgm:prSet presAssocID="{86CE7384-EB77-DC48-B35F-269836E1E2D1}" presName="parTxOnlySpace" presStyleCnt="0"/>
      <dgm:spPr/>
    </dgm:pt>
    <dgm:pt modelId="{295EC3DD-8917-934F-926B-6C262271E371}" type="pres">
      <dgm:prSet presAssocID="{E45CEE4E-AB83-EF40-8704-53528A3319BF}" presName="parTxOnly" presStyleLbl="node1" presStyleIdx="2" presStyleCnt="9">
        <dgm:presLayoutVars>
          <dgm:chMax val="0"/>
          <dgm:chPref val="0"/>
          <dgm:bulletEnabled val="1"/>
        </dgm:presLayoutVars>
      </dgm:prSet>
      <dgm:spPr/>
    </dgm:pt>
    <dgm:pt modelId="{CC602B6F-9BE9-D947-AA7A-B9638B8C0A2B}" type="pres">
      <dgm:prSet presAssocID="{29141810-20D1-AF43-B69E-917FF486B1DE}" presName="parTxOnlySpace" presStyleCnt="0"/>
      <dgm:spPr/>
    </dgm:pt>
    <dgm:pt modelId="{361FC784-57E1-BF47-BAD3-9E988C178B7C}" type="pres">
      <dgm:prSet presAssocID="{B9BB0D80-4C42-E443-867A-9A85EA79BF44}" presName="parTxOnly" presStyleLbl="node1" presStyleIdx="3" presStyleCnt="9">
        <dgm:presLayoutVars>
          <dgm:chMax val="0"/>
          <dgm:chPref val="0"/>
          <dgm:bulletEnabled val="1"/>
        </dgm:presLayoutVars>
      </dgm:prSet>
      <dgm:spPr/>
    </dgm:pt>
    <dgm:pt modelId="{FBB3FEBC-FA39-DB49-968D-89DD98901119}" type="pres">
      <dgm:prSet presAssocID="{A90898AF-FE8F-214A-9474-33D999547BC6}" presName="parTxOnlySpace" presStyleCnt="0"/>
      <dgm:spPr/>
    </dgm:pt>
    <dgm:pt modelId="{72B003F6-AB33-364C-92C9-369C9849FF45}" type="pres">
      <dgm:prSet presAssocID="{561A9BC2-69DA-FF49-B075-C8F3924A51DE}" presName="parTxOnly" presStyleLbl="node1" presStyleIdx="4" presStyleCnt="9">
        <dgm:presLayoutVars>
          <dgm:chMax val="0"/>
          <dgm:chPref val="0"/>
          <dgm:bulletEnabled val="1"/>
        </dgm:presLayoutVars>
      </dgm:prSet>
      <dgm:spPr/>
    </dgm:pt>
    <dgm:pt modelId="{9FECEA18-65B2-3548-96D7-9099D1C545A8}" type="pres">
      <dgm:prSet presAssocID="{C76976BF-075D-4B4F-91C7-418440760586}" presName="parTxOnlySpace" presStyleCnt="0"/>
      <dgm:spPr/>
    </dgm:pt>
    <dgm:pt modelId="{E1D55E91-53D9-1140-AEA6-9083290C413B}" type="pres">
      <dgm:prSet presAssocID="{718029E8-8F89-FC4F-A45A-CAC065B70B9D}" presName="parTxOnly" presStyleLbl="node1" presStyleIdx="5" presStyleCnt="9">
        <dgm:presLayoutVars>
          <dgm:chMax val="0"/>
          <dgm:chPref val="0"/>
          <dgm:bulletEnabled val="1"/>
        </dgm:presLayoutVars>
      </dgm:prSet>
      <dgm:spPr/>
    </dgm:pt>
    <dgm:pt modelId="{1F16C473-8CD8-AD45-A47F-E8480E9FAD40}" type="pres">
      <dgm:prSet presAssocID="{75BD390A-A0D8-F249-934E-F01856E91E08}" presName="parTxOnlySpace" presStyleCnt="0"/>
      <dgm:spPr/>
    </dgm:pt>
    <dgm:pt modelId="{83E169C4-E0F8-2C40-80B9-D71B61A69C32}" type="pres">
      <dgm:prSet presAssocID="{9BE882EF-BA86-224C-9B58-F6393FE3A2CF}" presName="parTxOnly" presStyleLbl="node1" presStyleIdx="6" presStyleCnt="9">
        <dgm:presLayoutVars>
          <dgm:chMax val="0"/>
          <dgm:chPref val="0"/>
          <dgm:bulletEnabled val="1"/>
        </dgm:presLayoutVars>
      </dgm:prSet>
      <dgm:spPr/>
    </dgm:pt>
    <dgm:pt modelId="{3C2BAD0F-3872-B449-B1A7-DC86F3A5AFBF}" type="pres">
      <dgm:prSet presAssocID="{F7871B95-C1C3-0C48-A28D-485B767FB26C}" presName="parTxOnlySpace" presStyleCnt="0"/>
      <dgm:spPr/>
    </dgm:pt>
    <dgm:pt modelId="{2F54EBFA-4220-6245-8F8A-F9345702EF1C}" type="pres">
      <dgm:prSet presAssocID="{FDBACE89-E3FC-5741-9A42-D5A31BB171CC}" presName="parTxOnly" presStyleLbl="node1" presStyleIdx="7" presStyleCnt="9">
        <dgm:presLayoutVars>
          <dgm:chMax val="0"/>
          <dgm:chPref val="0"/>
          <dgm:bulletEnabled val="1"/>
        </dgm:presLayoutVars>
      </dgm:prSet>
      <dgm:spPr/>
    </dgm:pt>
    <dgm:pt modelId="{31D41F26-8C0F-1647-B964-82D99BFFF9C1}" type="pres">
      <dgm:prSet presAssocID="{486BFE6B-AA2D-3E44-B385-D39241945769}" presName="parTxOnlySpace" presStyleCnt="0"/>
      <dgm:spPr/>
    </dgm:pt>
    <dgm:pt modelId="{85F420A7-DE4D-104A-A2BA-CA225B34FF2E}" type="pres">
      <dgm:prSet presAssocID="{352EE441-536B-AA43-BCED-0C6CAC7E6459}" presName="parTxOnly" presStyleLbl="node1" presStyleIdx="8" presStyleCnt="9">
        <dgm:presLayoutVars>
          <dgm:chMax val="0"/>
          <dgm:chPref val="0"/>
          <dgm:bulletEnabled val="1"/>
        </dgm:presLayoutVars>
      </dgm:prSet>
      <dgm:spPr/>
    </dgm:pt>
  </dgm:ptLst>
  <dgm:cxnLst>
    <dgm:cxn modelId="{4599450B-32DB-0145-B599-DE062A487F07}" srcId="{162C8F19-493A-774A-9DFC-3461A2C925A6}" destId="{9BE882EF-BA86-224C-9B58-F6393FE3A2CF}" srcOrd="6" destOrd="0" parTransId="{F1B59540-3F04-C540-AB48-7C54C8F756F8}" sibTransId="{F7871B95-C1C3-0C48-A28D-485B767FB26C}"/>
    <dgm:cxn modelId="{74532C0F-8684-7242-AB58-4858B451C955}" srcId="{162C8F19-493A-774A-9DFC-3461A2C925A6}" destId="{FDBACE89-E3FC-5741-9A42-D5A31BB171CC}" srcOrd="7" destOrd="0" parTransId="{A22295A7-6D74-BC45-BEB7-6414F6DABCBF}" sibTransId="{486BFE6B-AA2D-3E44-B385-D39241945769}"/>
    <dgm:cxn modelId="{CD114012-DCDD-AE43-9054-375BC9F19A52}" type="presOf" srcId="{9BE882EF-BA86-224C-9B58-F6393FE3A2CF}" destId="{83E169C4-E0F8-2C40-80B9-D71B61A69C32}" srcOrd="0" destOrd="0" presId="urn:microsoft.com/office/officeart/2005/8/layout/chevron1"/>
    <dgm:cxn modelId="{212F691B-84B3-9E4F-86AA-F11F4962029D}" type="presOf" srcId="{E8A74948-AB41-0D40-A811-7E0DF310348C}" destId="{E8D25CEB-8C56-134D-8440-B5D483202C2D}" srcOrd="0" destOrd="0" presId="urn:microsoft.com/office/officeart/2005/8/layout/chevron1"/>
    <dgm:cxn modelId="{20DC5827-B1A4-004C-8E73-1EBD102FB83C}" srcId="{162C8F19-493A-774A-9DFC-3461A2C925A6}" destId="{B9BB0D80-4C42-E443-867A-9A85EA79BF44}" srcOrd="3" destOrd="0" parTransId="{41E553AF-D4EF-6546-B247-AF5C2B9293F2}" sibTransId="{A90898AF-FE8F-214A-9474-33D999547BC6}"/>
    <dgm:cxn modelId="{AED91637-08DC-0142-BCC8-5F6A92473078}" srcId="{162C8F19-493A-774A-9DFC-3461A2C925A6}" destId="{E8A74948-AB41-0D40-A811-7E0DF310348C}" srcOrd="0" destOrd="0" parTransId="{F5D8B29F-6076-A141-BBCF-E80E1ED89E57}" sibTransId="{8B5454F4-84D0-8545-8023-3A25425C304F}"/>
    <dgm:cxn modelId="{C54CD165-4E80-0A44-866A-8885CAAD934F}" srcId="{162C8F19-493A-774A-9DFC-3461A2C925A6}" destId="{561A9BC2-69DA-FF49-B075-C8F3924A51DE}" srcOrd="4" destOrd="0" parTransId="{69BBAF4D-1832-E046-856C-481B8F005A1C}" sibTransId="{C76976BF-075D-4B4F-91C7-418440760586}"/>
    <dgm:cxn modelId="{1DEDD771-EAF0-0845-B211-51583D66A16C}" type="presOf" srcId="{FDBACE89-E3FC-5741-9A42-D5A31BB171CC}" destId="{2F54EBFA-4220-6245-8F8A-F9345702EF1C}" srcOrd="0" destOrd="0" presId="urn:microsoft.com/office/officeart/2005/8/layout/chevron1"/>
    <dgm:cxn modelId="{1C57A573-E79B-9F44-AD83-371D45D3E8F4}" srcId="{162C8F19-493A-774A-9DFC-3461A2C925A6}" destId="{1483FEDC-5917-0A4F-B4FD-6DD322E6BB0E}" srcOrd="1" destOrd="0" parTransId="{DB39B517-CBE9-B747-B9BB-030BB02B624B}" sibTransId="{86CE7384-EB77-DC48-B35F-269836E1E2D1}"/>
    <dgm:cxn modelId="{241F3B79-6665-5740-BCDB-D33333D7D8FA}" srcId="{162C8F19-493A-774A-9DFC-3461A2C925A6}" destId="{718029E8-8F89-FC4F-A45A-CAC065B70B9D}" srcOrd="5" destOrd="0" parTransId="{2CF6A079-60FF-9646-9940-58F86F5BAC3F}" sibTransId="{75BD390A-A0D8-F249-934E-F01856E91E08}"/>
    <dgm:cxn modelId="{245A3380-1073-E240-843E-D7ECAC30DBAE}" type="presOf" srcId="{561A9BC2-69DA-FF49-B075-C8F3924A51DE}" destId="{72B003F6-AB33-364C-92C9-369C9849FF45}" srcOrd="0" destOrd="0" presId="urn:microsoft.com/office/officeart/2005/8/layout/chevron1"/>
    <dgm:cxn modelId="{BBB0448F-6289-7A45-9BC7-97BD3F096AB7}" type="presOf" srcId="{1483FEDC-5917-0A4F-B4FD-6DD322E6BB0E}" destId="{1DD62CD8-A6B9-6949-96F1-2325435F5BCF}" srcOrd="0" destOrd="0" presId="urn:microsoft.com/office/officeart/2005/8/layout/chevron1"/>
    <dgm:cxn modelId="{AFEDCF9C-5EE3-054E-97FF-CFC62DE2BF88}" type="presOf" srcId="{352EE441-536B-AA43-BCED-0C6CAC7E6459}" destId="{85F420A7-DE4D-104A-A2BA-CA225B34FF2E}" srcOrd="0" destOrd="0" presId="urn:microsoft.com/office/officeart/2005/8/layout/chevron1"/>
    <dgm:cxn modelId="{18595DA1-D5F0-6F49-9A45-FC54782F6869}" type="presOf" srcId="{E45CEE4E-AB83-EF40-8704-53528A3319BF}" destId="{295EC3DD-8917-934F-926B-6C262271E371}" srcOrd="0" destOrd="0" presId="urn:microsoft.com/office/officeart/2005/8/layout/chevron1"/>
    <dgm:cxn modelId="{028D51A3-876B-B146-A63D-EE4D13A69A1F}" srcId="{162C8F19-493A-774A-9DFC-3461A2C925A6}" destId="{E45CEE4E-AB83-EF40-8704-53528A3319BF}" srcOrd="2" destOrd="0" parTransId="{CD2696E8-0543-A441-9E5F-A1754D76BC60}" sibTransId="{29141810-20D1-AF43-B69E-917FF486B1DE}"/>
    <dgm:cxn modelId="{D906A3DC-1141-FB43-AB64-3C04E1EEE283}" type="presOf" srcId="{B9BB0D80-4C42-E443-867A-9A85EA79BF44}" destId="{361FC784-57E1-BF47-BAD3-9E988C178B7C}" srcOrd="0" destOrd="0" presId="urn:microsoft.com/office/officeart/2005/8/layout/chevron1"/>
    <dgm:cxn modelId="{1DF184DD-D09C-7947-99B2-F27983FFAEF9}" type="presOf" srcId="{162C8F19-493A-774A-9DFC-3461A2C925A6}" destId="{63216979-B428-6446-8D4D-DCE4A9EE46D2}" srcOrd="0" destOrd="0" presId="urn:microsoft.com/office/officeart/2005/8/layout/chevron1"/>
    <dgm:cxn modelId="{33B846E2-06E3-5443-8C40-103C5805313D}" srcId="{162C8F19-493A-774A-9DFC-3461A2C925A6}" destId="{352EE441-536B-AA43-BCED-0C6CAC7E6459}" srcOrd="8" destOrd="0" parTransId="{A77584B1-C997-0245-AA58-2B28FE5045B3}" sibTransId="{13EE100D-908C-1243-AB7A-0550000793F5}"/>
    <dgm:cxn modelId="{B05934F6-E1E0-D647-BB92-652DC6186D03}" type="presOf" srcId="{718029E8-8F89-FC4F-A45A-CAC065B70B9D}" destId="{E1D55E91-53D9-1140-AEA6-9083290C413B}" srcOrd="0" destOrd="0" presId="urn:microsoft.com/office/officeart/2005/8/layout/chevron1"/>
    <dgm:cxn modelId="{3E3CC191-B822-1842-AECA-C6F3E8778DAE}" type="presParOf" srcId="{63216979-B428-6446-8D4D-DCE4A9EE46D2}" destId="{E8D25CEB-8C56-134D-8440-B5D483202C2D}" srcOrd="0" destOrd="0" presId="urn:microsoft.com/office/officeart/2005/8/layout/chevron1"/>
    <dgm:cxn modelId="{E1AB9AE0-9495-C44C-AA35-6E36E2E081E4}" type="presParOf" srcId="{63216979-B428-6446-8D4D-DCE4A9EE46D2}" destId="{4782CB7E-15C0-6C4A-B4DF-75A105322E73}" srcOrd="1" destOrd="0" presId="urn:microsoft.com/office/officeart/2005/8/layout/chevron1"/>
    <dgm:cxn modelId="{88BA69CD-5CCE-1346-8532-30053BB3E844}" type="presParOf" srcId="{63216979-B428-6446-8D4D-DCE4A9EE46D2}" destId="{1DD62CD8-A6B9-6949-96F1-2325435F5BCF}" srcOrd="2" destOrd="0" presId="urn:microsoft.com/office/officeart/2005/8/layout/chevron1"/>
    <dgm:cxn modelId="{88748B3A-B772-2E4C-A6B6-2C4AD5222A08}" type="presParOf" srcId="{63216979-B428-6446-8D4D-DCE4A9EE46D2}" destId="{8ACA2BC2-0A27-D342-A577-6E26083673B4}" srcOrd="3" destOrd="0" presId="urn:microsoft.com/office/officeart/2005/8/layout/chevron1"/>
    <dgm:cxn modelId="{BF72C665-1210-1D43-B315-7583464F1D99}" type="presParOf" srcId="{63216979-B428-6446-8D4D-DCE4A9EE46D2}" destId="{295EC3DD-8917-934F-926B-6C262271E371}" srcOrd="4" destOrd="0" presId="urn:microsoft.com/office/officeart/2005/8/layout/chevron1"/>
    <dgm:cxn modelId="{6B625BF3-F7BE-3C4A-9CBE-82D4AAAD1ADD}" type="presParOf" srcId="{63216979-B428-6446-8D4D-DCE4A9EE46D2}" destId="{CC602B6F-9BE9-D947-AA7A-B9638B8C0A2B}" srcOrd="5" destOrd="0" presId="urn:microsoft.com/office/officeart/2005/8/layout/chevron1"/>
    <dgm:cxn modelId="{8EB3E414-0CFA-B945-80D8-567AC12F3E90}" type="presParOf" srcId="{63216979-B428-6446-8D4D-DCE4A9EE46D2}" destId="{361FC784-57E1-BF47-BAD3-9E988C178B7C}" srcOrd="6" destOrd="0" presId="urn:microsoft.com/office/officeart/2005/8/layout/chevron1"/>
    <dgm:cxn modelId="{1602B9D1-EEAD-EE4E-AC87-40123BDCE266}" type="presParOf" srcId="{63216979-B428-6446-8D4D-DCE4A9EE46D2}" destId="{FBB3FEBC-FA39-DB49-968D-89DD98901119}" srcOrd="7" destOrd="0" presId="urn:microsoft.com/office/officeart/2005/8/layout/chevron1"/>
    <dgm:cxn modelId="{A667DA03-8EAD-5C47-A540-3A5893CF3822}" type="presParOf" srcId="{63216979-B428-6446-8D4D-DCE4A9EE46D2}" destId="{72B003F6-AB33-364C-92C9-369C9849FF45}" srcOrd="8" destOrd="0" presId="urn:microsoft.com/office/officeart/2005/8/layout/chevron1"/>
    <dgm:cxn modelId="{05758792-86AB-B847-8672-6AB5AEF80122}" type="presParOf" srcId="{63216979-B428-6446-8D4D-DCE4A9EE46D2}" destId="{9FECEA18-65B2-3548-96D7-9099D1C545A8}" srcOrd="9" destOrd="0" presId="urn:microsoft.com/office/officeart/2005/8/layout/chevron1"/>
    <dgm:cxn modelId="{0A8658B4-1DA0-9846-B302-20316B05EDD9}" type="presParOf" srcId="{63216979-B428-6446-8D4D-DCE4A9EE46D2}" destId="{E1D55E91-53D9-1140-AEA6-9083290C413B}" srcOrd="10" destOrd="0" presId="urn:microsoft.com/office/officeart/2005/8/layout/chevron1"/>
    <dgm:cxn modelId="{D24C926E-C4A5-E349-A35C-B8C0D24C04D9}" type="presParOf" srcId="{63216979-B428-6446-8D4D-DCE4A9EE46D2}" destId="{1F16C473-8CD8-AD45-A47F-E8480E9FAD40}" srcOrd="11" destOrd="0" presId="urn:microsoft.com/office/officeart/2005/8/layout/chevron1"/>
    <dgm:cxn modelId="{6B1423C9-3BD1-854D-85C4-CE480D856F64}" type="presParOf" srcId="{63216979-B428-6446-8D4D-DCE4A9EE46D2}" destId="{83E169C4-E0F8-2C40-80B9-D71B61A69C32}" srcOrd="12" destOrd="0" presId="urn:microsoft.com/office/officeart/2005/8/layout/chevron1"/>
    <dgm:cxn modelId="{0DF79B7D-C9AC-7543-9FFB-2344CCFB4A8D}" type="presParOf" srcId="{63216979-B428-6446-8D4D-DCE4A9EE46D2}" destId="{3C2BAD0F-3872-B449-B1A7-DC86F3A5AFBF}" srcOrd="13" destOrd="0" presId="urn:microsoft.com/office/officeart/2005/8/layout/chevron1"/>
    <dgm:cxn modelId="{A52390AC-7CDA-FB4F-A19A-91E9F0BD3811}" type="presParOf" srcId="{63216979-B428-6446-8D4D-DCE4A9EE46D2}" destId="{2F54EBFA-4220-6245-8F8A-F9345702EF1C}" srcOrd="14" destOrd="0" presId="urn:microsoft.com/office/officeart/2005/8/layout/chevron1"/>
    <dgm:cxn modelId="{47B51569-94BD-A040-96DC-304B1E8F471F}" type="presParOf" srcId="{63216979-B428-6446-8D4D-DCE4A9EE46D2}" destId="{31D41F26-8C0F-1647-B964-82D99BFFF9C1}" srcOrd="15" destOrd="0" presId="urn:microsoft.com/office/officeart/2005/8/layout/chevron1"/>
    <dgm:cxn modelId="{B8F472C2-B635-5647-9FB0-26F69722FB22}" type="presParOf" srcId="{63216979-B428-6446-8D4D-DCE4A9EE46D2}" destId="{85F420A7-DE4D-104A-A2BA-CA225B34FF2E}"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2BC6D3-5750-914E-A26F-353A0EE95575}" type="doc">
      <dgm:prSet loTypeId="urn:microsoft.com/office/officeart/2005/8/layout/hList1" loCatId="" qsTypeId="urn:microsoft.com/office/officeart/2005/8/quickstyle/simple1" qsCatId="simple" csTypeId="urn:microsoft.com/office/officeart/2005/8/colors/accent4_2" csCatId="accent4" phldr="1"/>
      <dgm:spPr/>
      <dgm:t>
        <a:bodyPr/>
        <a:lstStyle/>
        <a:p>
          <a:endParaRPr lang="es-MX"/>
        </a:p>
      </dgm:t>
    </dgm:pt>
    <dgm:pt modelId="{37C13EBE-004B-F543-80A5-7F39D1C3CE9F}">
      <dgm:prSet phldrT="[Texto]"/>
      <dgm:spPr/>
      <dgm:t>
        <a:bodyPr/>
        <a:lstStyle/>
        <a:p>
          <a:r>
            <a:rPr lang="es-MX" dirty="0"/>
            <a:t>20 de Noviembre: Informe de la Comisión de Presupuesto (COOTAD Art. 244)</a:t>
          </a:r>
        </a:p>
      </dgm:t>
    </dgm:pt>
    <dgm:pt modelId="{A9C646CB-80EF-754B-AA75-3A7B0ED36031}" type="parTrans" cxnId="{2032E201-ADFE-D84B-8308-91960B845F71}">
      <dgm:prSet/>
      <dgm:spPr/>
      <dgm:t>
        <a:bodyPr/>
        <a:lstStyle/>
        <a:p>
          <a:endParaRPr lang="es-MX"/>
        </a:p>
      </dgm:t>
    </dgm:pt>
    <dgm:pt modelId="{979D3112-7546-7D4C-A6B9-0EEF3F2DE1D8}" type="sibTrans" cxnId="{2032E201-ADFE-D84B-8308-91960B845F71}">
      <dgm:prSet/>
      <dgm:spPr/>
      <dgm:t>
        <a:bodyPr/>
        <a:lstStyle/>
        <a:p>
          <a:endParaRPr lang="es-MX"/>
        </a:p>
      </dgm:t>
    </dgm:pt>
    <dgm:pt modelId="{DF8FFF5D-8F67-AF4F-929E-EAFC94B1E636}">
      <dgm:prSet phldrT="[Texto]"/>
      <dgm:spPr/>
      <dgm:t>
        <a:bodyPr/>
        <a:lstStyle/>
        <a:p>
          <a:r>
            <a:rPr lang="es-MX" dirty="0"/>
            <a:t>La comisión legislativa respectiva estudia el proyecto y emite su informe.
Regla Estricta: Pueden sugerir supresión o reducción de gastos, pero NO cambios que impliquen necesidad de nuevo financiamiento.
Excepción: Si la comisión no presenta el informe en este plazo, el legislativo local conocerá el proyecto del ejecutivo directamente sin esperar el informe.</a:t>
          </a:r>
        </a:p>
      </dgm:t>
    </dgm:pt>
    <dgm:pt modelId="{0C4E81DA-95EC-DC40-986C-8AE33B035F74}" type="parTrans" cxnId="{A0731500-9A68-D441-968C-9E3DDB111BA0}">
      <dgm:prSet/>
      <dgm:spPr/>
      <dgm:t>
        <a:bodyPr/>
        <a:lstStyle/>
        <a:p>
          <a:endParaRPr lang="es-MX"/>
        </a:p>
      </dgm:t>
    </dgm:pt>
    <dgm:pt modelId="{F3EBD531-DF26-254A-A9A4-5327945A4A69}" type="sibTrans" cxnId="{A0731500-9A68-D441-968C-9E3DDB111BA0}">
      <dgm:prSet/>
      <dgm:spPr/>
      <dgm:t>
        <a:bodyPr/>
        <a:lstStyle/>
        <a:p>
          <a:endParaRPr lang="es-MX"/>
        </a:p>
      </dgm:t>
    </dgm:pt>
    <dgm:pt modelId="{26489B92-8DD9-1745-8975-A4EFA9BB18AD}" type="pres">
      <dgm:prSet presAssocID="{482BC6D3-5750-914E-A26F-353A0EE95575}" presName="Name0" presStyleCnt="0">
        <dgm:presLayoutVars>
          <dgm:dir/>
          <dgm:animLvl val="lvl"/>
          <dgm:resizeHandles val="exact"/>
        </dgm:presLayoutVars>
      </dgm:prSet>
      <dgm:spPr/>
    </dgm:pt>
    <dgm:pt modelId="{97BEA5D7-248F-8142-8EAB-D94954F134D8}" type="pres">
      <dgm:prSet presAssocID="{37C13EBE-004B-F543-80A5-7F39D1C3CE9F}" presName="composite" presStyleCnt="0"/>
      <dgm:spPr/>
    </dgm:pt>
    <dgm:pt modelId="{D0DBA55F-87E6-A94E-850D-5F070AE8A8EC}" type="pres">
      <dgm:prSet presAssocID="{37C13EBE-004B-F543-80A5-7F39D1C3CE9F}" presName="parTx" presStyleLbl="alignNode1" presStyleIdx="0" presStyleCnt="1">
        <dgm:presLayoutVars>
          <dgm:chMax val="0"/>
          <dgm:chPref val="0"/>
          <dgm:bulletEnabled val="1"/>
        </dgm:presLayoutVars>
      </dgm:prSet>
      <dgm:spPr/>
    </dgm:pt>
    <dgm:pt modelId="{60A496BE-3811-1044-8FA0-2A0B34C8366F}" type="pres">
      <dgm:prSet presAssocID="{37C13EBE-004B-F543-80A5-7F39D1C3CE9F}" presName="desTx" presStyleLbl="alignAccFollowNode1" presStyleIdx="0" presStyleCnt="1">
        <dgm:presLayoutVars>
          <dgm:bulletEnabled val="1"/>
        </dgm:presLayoutVars>
      </dgm:prSet>
      <dgm:spPr/>
    </dgm:pt>
  </dgm:ptLst>
  <dgm:cxnLst>
    <dgm:cxn modelId="{A0731500-9A68-D441-968C-9E3DDB111BA0}" srcId="{37C13EBE-004B-F543-80A5-7F39D1C3CE9F}" destId="{DF8FFF5D-8F67-AF4F-929E-EAFC94B1E636}" srcOrd="0" destOrd="0" parTransId="{0C4E81DA-95EC-DC40-986C-8AE33B035F74}" sibTransId="{F3EBD531-DF26-254A-A9A4-5327945A4A69}"/>
    <dgm:cxn modelId="{2032E201-ADFE-D84B-8308-91960B845F71}" srcId="{482BC6D3-5750-914E-A26F-353A0EE95575}" destId="{37C13EBE-004B-F543-80A5-7F39D1C3CE9F}" srcOrd="0" destOrd="0" parTransId="{A9C646CB-80EF-754B-AA75-3A7B0ED36031}" sibTransId="{979D3112-7546-7D4C-A6B9-0EEF3F2DE1D8}"/>
    <dgm:cxn modelId="{C5693541-B1DA-0A40-9239-358A69100B82}" type="presOf" srcId="{DF8FFF5D-8F67-AF4F-929E-EAFC94B1E636}" destId="{60A496BE-3811-1044-8FA0-2A0B34C8366F}" srcOrd="0" destOrd="0" presId="urn:microsoft.com/office/officeart/2005/8/layout/hList1"/>
    <dgm:cxn modelId="{3001C480-EA22-3F41-A133-0564512A9590}" type="presOf" srcId="{482BC6D3-5750-914E-A26F-353A0EE95575}" destId="{26489B92-8DD9-1745-8975-A4EFA9BB18AD}" srcOrd="0" destOrd="0" presId="urn:microsoft.com/office/officeart/2005/8/layout/hList1"/>
    <dgm:cxn modelId="{19A135AD-3B1E-2E4D-B207-CC096DC6D2AB}" type="presOf" srcId="{37C13EBE-004B-F543-80A5-7F39D1C3CE9F}" destId="{D0DBA55F-87E6-A94E-850D-5F070AE8A8EC}" srcOrd="0" destOrd="0" presId="urn:microsoft.com/office/officeart/2005/8/layout/hList1"/>
    <dgm:cxn modelId="{F708E79C-41C1-5640-951D-53A955F31548}" type="presParOf" srcId="{26489B92-8DD9-1745-8975-A4EFA9BB18AD}" destId="{97BEA5D7-248F-8142-8EAB-D94954F134D8}" srcOrd="0" destOrd="0" presId="urn:microsoft.com/office/officeart/2005/8/layout/hList1"/>
    <dgm:cxn modelId="{D5B903F9-8FA9-EC42-A3EC-530E9D39C3B2}" type="presParOf" srcId="{97BEA5D7-248F-8142-8EAB-D94954F134D8}" destId="{D0DBA55F-87E6-A94E-850D-5F070AE8A8EC}" srcOrd="0" destOrd="0" presId="urn:microsoft.com/office/officeart/2005/8/layout/hList1"/>
    <dgm:cxn modelId="{5988DEC0-F120-F149-B214-868FDA0BF738}" type="presParOf" srcId="{97BEA5D7-248F-8142-8EAB-D94954F134D8}" destId="{60A496BE-3811-1044-8FA0-2A0B34C8366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2C8F19-493A-774A-9DFC-3461A2C925A6}" type="doc">
      <dgm:prSet loTypeId="urn:microsoft.com/office/officeart/2005/8/layout/chevron1" loCatId="" qsTypeId="urn:microsoft.com/office/officeart/2005/8/quickstyle/simple3" qsCatId="simple" csTypeId="urn:microsoft.com/office/officeart/2005/8/colors/accent1_2" csCatId="accent1" phldr="1"/>
      <dgm:spPr/>
    </dgm:pt>
    <dgm:pt modelId="{E8A74948-AB41-0D40-A811-7E0DF310348C}">
      <dgm:prSet phldrT="[Texto]"/>
      <dgm:spPr>
        <a:solidFill>
          <a:schemeClr val="bg1">
            <a:lumMod val="95000"/>
          </a:schemeClr>
        </a:solidFill>
      </dgm:spPr>
      <dgm:t>
        <a:bodyPr/>
        <a:lstStyle/>
        <a:p>
          <a:endParaRPr lang="es-MX" dirty="0"/>
        </a:p>
      </dgm:t>
    </dgm:pt>
    <dgm:pt modelId="{F5D8B29F-6076-A141-BBCF-E80E1ED89E57}" type="parTrans" cxnId="{AED91637-08DC-0142-BCC8-5F6A92473078}">
      <dgm:prSet/>
      <dgm:spPr/>
      <dgm:t>
        <a:bodyPr/>
        <a:lstStyle/>
        <a:p>
          <a:endParaRPr lang="es-MX"/>
        </a:p>
      </dgm:t>
    </dgm:pt>
    <dgm:pt modelId="{8B5454F4-84D0-8545-8023-3A25425C304F}" type="sibTrans" cxnId="{AED91637-08DC-0142-BCC8-5F6A92473078}">
      <dgm:prSet/>
      <dgm:spPr/>
      <dgm:t>
        <a:bodyPr/>
        <a:lstStyle/>
        <a:p>
          <a:endParaRPr lang="es-MX"/>
        </a:p>
      </dgm:t>
    </dgm:pt>
    <dgm:pt modelId="{B9BB0D80-4C42-E443-867A-9A85EA79BF44}">
      <dgm:prSet phldrT="[Texto]"/>
      <dgm:spPr>
        <a:solidFill>
          <a:schemeClr val="bg1">
            <a:lumMod val="95000"/>
          </a:schemeClr>
        </a:solidFill>
      </dgm:spPr>
      <dgm:t>
        <a:bodyPr/>
        <a:lstStyle/>
        <a:p>
          <a:endParaRPr lang="es-MX" dirty="0"/>
        </a:p>
      </dgm:t>
    </dgm:pt>
    <dgm:pt modelId="{41E553AF-D4EF-6546-B247-AF5C2B9293F2}" type="parTrans" cxnId="{20DC5827-B1A4-004C-8E73-1EBD102FB83C}">
      <dgm:prSet/>
      <dgm:spPr/>
      <dgm:t>
        <a:bodyPr/>
        <a:lstStyle/>
        <a:p>
          <a:endParaRPr lang="es-MX"/>
        </a:p>
      </dgm:t>
    </dgm:pt>
    <dgm:pt modelId="{A90898AF-FE8F-214A-9474-33D999547BC6}" type="sibTrans" cxnId="{20DC5827-B1A4-004C-8E73-1EBD102FB83C}">
      <dgm:prSet/>
      <dgm:spPr/>
      <dgm:t>
        <a:bodyPr/>
        <a:lstStyle/>
        <a:p>
          <a:endParaRPr lang="es-MX"/>
        </a:p>
      </dgm:t>
    </dgm:pt>
    <dgm:pt modelId="{561A9BC2-69DA-FF49-B075-C8F3924A51DE}">
      <dgm:prSet phldrT="[Texto]"/>
      <dgm:spPr>
        <a:solidFill>
          <a:schemeClr val="bg1">
            <a:lumMod val="95000"/>
          </a:schemeClr>
        </a:solidFill>
      </dgm:spPr>
      <dgm:t>
        <a:bodyPr/>
        <a:lstStyle/>
        <a:p>
          <a:r>
            <a:rPr lang="es-MX" dirty="0"/>
            <a:t> </a:t>
          </a:r>
        </a:p>
      </dgm:t>
    </dgm:pt>
    <dgm:pt modelId="{69BBAF4D-1832-E046-856C-481B8F005A1C}" type="parTrans" cxnId="{C54CD165-4E80-0A44-866A-8885CAAD934F}">
      <dgm:prSet/>
      <dgm:spPr/>
      <dgm:t>
        <a:bodyPr/>
        <a:lstStyle/>
        <a:p>
          <a:endParaRPr lang="es-MX"/>
        </a:p>
      </dgm:t>
    </dgm:pt>
    <dgm:pt modelId="{C76976BF-075D-4B4F-91C7-418440760586}" type="sibTrans" cxnId="{C54CD165-4E80-0A44-866A-8885CAAD934F}">
      <dgm:prSet/>
      <dgm:spPr/>
      <dgm:t>
        <a:bodyPr/>
        <a:lstStyle/>
        <a:p>
          <a:endParaRPr lang="es-MX"/>
        </a:p>
      </dgm:t>
    </dgm:pt>
    <dgm:pt modelId="{9BE882EF-BA86-224C-9B58-F6393FE3A2CF}">
      <dgm:prSet phldrT="[Texto]"/>
      <dgm:spPr>
        <a:solidFill>
          <a:schemeClr val="accent5">
            <a:lumMod val="75000"/>
          </a:schemeClr>
        </a:solidFill>
      </dgm:spPr>
      <dgm:t>
        <a:bodyPr/>
        <a:lstStyle/>
        <a:p>
          <a:r>
            <a:rPr lang="es-MX" b="1" cap="none" spc="50" dirty="0">
              <a:ln w="9525" cmpd="sng">
                <a:solidFill>
                  <a:schemeClr val="accent1"/>
                </a:solidFill>
                <a:prstDash val="solid"/>
              </a:ln>
              <a:solidFill>
                <a:srgbClr val="70AD47">
                  <a:tint val="1000"/>
                </a:srgbClr>
              </a:solidFill>
              <a:effectLst>
                <a:glow rad="38100">
                  <a:schemeClr val="accent1">
                    <a:alpha val="40000"/>
                  </a:schemeClr>
                </a:glow>
              </a:effectLst>
            </a:rPr>
            <a:t>10 dic</a:t>
          </a:r>
        </a:p>
      </dgm:t>
    </dgm:pt>
    <dgm:pt modelId="{F1B59540-3F04-C540-AB48-7C54C8F756F8}" type="parTrans" cxnId="{4599450B-32DB-0145-B599-DE062A487F07}">
      <dgm:prSet/>
      <dgm:spPr/>
      <dgm:t>
        <a:bodyPr/>
        <a:lstStyle/>
        <a:p>
          <a:endParaRPr lang="es-MX"/>
        </a:p>
      </dgm:t>
    </dgm:pt>
    <dgm:pt modelId="{F7871B95-C1C3-0C48-A28D-485B767FB26C}" type="sibTrans" cxnId="{4599450B-32DB-0145-B599-DE062A487F07}">
      <dgm:prSet/>
      <dgm:spPr/>
      <dgm:t>
        <a:bodyPr/>
        <a:lstStyle/>
        <a:p>
          <a:endParaRPr lang="es-MX"/>
        </a:p>
      </dgm:t>
    </dgm:pt>
    <dgm:pt modelId="{DAA68DD3-D70A-754C-A75B-D14B89B832A8}">
      <dgm:prSet phldrT="[Texto]"/>
      <dgm:spPr>
        <a:solidFill>
          <a:schemeClr val="bg1">
            <a:lumMod val="95000"/>
          </a:schemeClr>
        </a:solidFill>
      </dgm:spPr>
      <dgm:t>
        <a:bodyPr/>
        <a:lstStyle/>
        <a:p>
          <a:endParaRPr lang="es-MX" dirty="0"/>
        </a:p>
      </dgm:t>
    </dgm:pt>
    <dgm:pt modelId="{A545878F-C58D-D844-BE4C-7712E09BC2B5}" type="parTrans" cxnId="{972021F6-E1F3-BF48-A79F-1BA5A6050A57}">
      <dgm:prSet/>
      <dgm:spPr/>
      <dgm:t>
        <a:bodyPr/>
        <a:lstStyle/>
        <a:p>
          <a:endParaRPr lang="es-MX"/>
        </a:p>
      </dgm:t>
    </dgm:pt>
    <dgm:pt modelId="{92438812-17EB-754D-BF44-A230FAC4EFBA}" type="sibTrans" cxnId="{972021F6-E1F3-BF48-A79F-1BA5A6050A57}">
      <dgm:prSet/>
      <dgm:spPr/>
      <dgm:t>
        <a:bodyPr/>
        <a:lstStyle/>
        <a:p>
          <a:endParaRPr lang="es-MX"/>
        </a:p>
      </dgm:t>
    </dgm:pt>
    <dgm:pt modelId="{628AA26B-992D-DE41-B65E-024167B4D7A4}">
      <dgm:prSet phldrT="[Texto]"/>
      <dgm:spPr>
        <a:solidFill>
          <a:schemeClr val="accent5">
            <a:lumMod val="75000"/>
          </a:schemeClr>
        </a:solidFill>
      </dgm:spPr>
      <dgm:t>
        <a:bodyPr/>
        <a:lstStyle/>
        <a:p>
          <a:r>
            <a:rPr lang="es-MX" b="1" cap="none" spc="50" dirty="0">
              <a:ln w="9525" cmpd="sng">
                <a:solidFill>
                  <a:schemeClr val="accent1"/>
                </a:solidFill>
                <a:prstDash val="solid"/>
              </a:ln>
              <a:solidFill>
                <a:srgbClr val="70AD47">
                  <a:tint val="1000"/>
                </a:srgbClr>
              </a:solidFill>
              <a:effectLst>
                <a:glow rad="38100">
                  <a:schemeClr val="accent1">
                    <a:alpha val="40000"/>
                  </a:schemeClr>
                </a:glow>
              </a:effectLst>
            </a:rPr>
            <a:t>1 ene vigencia</a:t>
          </a:r>
        </a:p>
      </dgm:t>
    </dgm:pt>
    <dgm:pt modelId="{8B8C0177-4363-CE4E-9A1F-14C2330571F0}" type="parTrans" cxnId="{B7B22AF4-BFE7-E245-A22C-844F6077D796}">
      <dgm:prSet/>
      <dgm:spPr/>
      <dgm:t>
        <a:bodyPr/>
        <a:lstStyle/>
        <a:p>
          <a:endParaRPr lang="es-MX"/>
        </a:p>
      </dgm:t>
    </dgm:pt>
    <dgm:pt modelId="{1601840F-D5B7-BE40-9205-48817B170752}" type="sibTrans" cxnId="{B7B22AF4-BFE7-E245-A22C-844F6077D796}">
      <dgm:prSet/>
      <dgm:spPr/>
      <dgm:t>
        <a:bodyPr/>
        <a:lstStyle/>
        <a:p>
          <a:endParaRPr lang="es-MX"/>
        </a:p>
      </dgm:t>
    </dgm:pt>
    <dgm:pt modelId="{0E6E58ED-8EF8-EB42-871B-C16C299305A3}">
      <dgm:prSet phldrT="[Texto]"/>
      <dgm:spPr>
        <a:solidFill>
          <a:schemeClr val="bg1">
            <a:lumMod val="95000"/>
          </a:schemeClr>
        </a:solidFill>
      </dgm:spPr>
      <dgm:t>
        <a:bodyPr/>
        <a:lstStyle/>
        <a:p>
          <a:endParaRPr lang="es-MX" dirty="0"/>
        </a:p>
      </dgm:t>
    </dgm:pt>
    <dgm:pt modelId="{7F928FE2-47C2-B44C-AC0B-B002D993ECC4}" type="parTrans" cxnId="{7FCCA4AF-E422-9C40-AFFD-00F92A939E47}">
      <dgm:prSet/>
      <dgm:spPr/>
    </dgm:pt>
    <dgm:pt modelId="{9B00DFFA-5E43-7140-B465-7FB2ABBE95D0}" type="sibTrans" cxnId="{7FCCA4AF-E422-9C40-AFFD-00F92A939E47}">
      <dgm:prSet/>
      <dgm:spPr/>
    </dgm:pt>
    <dgm:pt modelId="{3ADD8572-8AE8-8743-95D5-1AC338BA5242}">
      <dgm:prSet phldrT="[Texto]"/>
      <dgm:spPr>
        <a:solidFill>
          <a:schemeClr val="bg1">
            <a:lumMod val="95000"/>
          </a:schemeClr>
        </a:solidFill>
      </dgm:spPr>
      <dgm:t>
        <a:bodyPr/>
        <a:lstStyle/>
        <a:p>
          <a:endParaRPr lang="es-MX" dirty="0"/>
        </a:p>
      </dgm:t>
    </dgm:pt>
    <dgm:pt modelId="{C3670C0C-426E-B344-A76E-4D00336558D7}" type="parTrans" cxnId="{9A9564E0-9E85-574C-9F32-F87860F9CE0D}">
      <dgm:prSet/>
      <dgm:spPr/>
    </dgm:pt>
    <dgm:pt modelId="{FFE20444-0679-AB47-8687-AED1D2B519C2}" type="sibTrans" cxnId="{9A9564E0-9E85-574C-9F32-F87860F9CE0D}">
      <dgm:prSet/>
      <dgm:spPr/>
    </dgm:pt>
    <dgm:pt modelId="{1A599148-28A7-8F49-8921-3BD048494E6A}">
      <dgm:prSet phldrT="[Texto]"/>
      <dgm:spPr>
        <a:solidFill>
          <a:schemeClr val="bg1">
            <a:lumMod val="95000"/>
          </a:schemeClr>
        </a:solidFill>
      </dgm:spPr>
      <dgm:t>
        <a:bodyPr/>
        <a:lstStyle/>
        <a:p>
          <a:endParaRPr lang="es-MX" dirty="0"/>
        </a:p>
      </dgm:t>
    </dgm:pt>
    <dgm:pt modelId="{8F0BC524-2971-2246-A372-19E45008D17B}" type="parTrans" cxnId="{32D6BEAB-B2E0-6947-AEA2-3E9CB8309502}">
      <dgm:prSet/>
      <dgm:spPr/>
    </dgm:pt>
    <dgm:pt modelId="{EBE32D13-29D7-3345-BB82-49452D6BA447}" type="sibTrans" cxnId="{32D6BEAB-B2E0-6947-AEA2-3E9CB8309502}">
      <dgm:prSet/>
      <dgm:spPr/>
    </dgm:pt>
    <dgm:pt modelId="{63216979-B428-6446-8D4D-DCE4A9EE46D2}" type="pres">
      <dgm:prSet presAssocID="{162C8F19-493A-774A-9DFC-3461A2C925A6}" presName="Name0" presStyleCnt="0">
        <dgm:presLayoutVars>
          <dgm:dir/>
          <dgm:animLvl val="lvl"/>
          <dgm:resizeHandles val="exact"/>
        </dgm:presLayoutVars>
      </dgm:prSet>
      <dgm:spPr/>
    </dgm:pt>
    <dgm:pt modelId="{E8D25CEB-8C56-134D-8440-B5D483202C2D}" type="pres">
      <dgm:prSet presAssocID="{E8A74948-AB41-0D40-A811-7E0DF310348C}" presName="parTxOnly" presStyleLbl="node1" presStyleIdx="0" presStyleCnt="9">
        <dgm:presLayoutVars>
          <dgm:chMax val="0"/>
          <dgm:chPref val="0"/>
          <dgm:bulletEnabled val="1"/>
        </dgm:presLayoutVars>
      </dgm:prSet>
      <dgm:spPr/>
    </dgm:pt>
    <dgm:pt modelId="{4782CB7E-15C0-6C4A-B4DF-75A105322E73}" type="pres">
      <dgm:prSet presAssocID="{8B5454F4-84D0-8545-8023-3A25425C304F}" presName="parTxOnlySpace" presStyleCnt="0"/>
      <dgm:spPr/>
    </dgm:pt>
    <dgm:pt modelId="{361FC784-57E1-BF47-BAD3-9E988C178B7C}" type="pres">
      <dgm:prSet presAssocID="{B9BB0D80-4C42-E443-867A-9A85EA79BF44}" presName="parTxOnly" presStyleLbl="node1" presStyleIdx="1" presStyleCnt="9">
        <dgm:presLayoutVars>
          <dgm:chMax val="0"/>
          <dgm:chPref val="0"/>
          <dgm:bulletEnabled val="1"/>
        </dgm:presLayoutVars>
      </dgm:prSet>
      <dgm:spPr/>
    </dgm:pt>
    <dgm:pt modelId="{FBB3FEBC-FA39-DB49-968D-89DD98901119}" type="pres">
      <dgm:prSet presAssocID="{A90898AF-FE8F-214A-9474-33D999547BC6}" presName="parTxOnlySpace" presStyleCnt="0"/>
      <dgm:spPr/>
    </dgm:pt>
    <dgm:pt modelId="{72B003F6-AB33-364C-92C9-369C9849FF45}" type="pres">
      <dgm:prSet presAssocID="{561A9BC2-69DA-FF49-B075-C8F3924A51DE}" presName="parTxOnly" presStyleLbl="node1" presStyleIdx="2" presStyleCnt="9">
        <dgm:presLayoutVars>
          <dgm:chMax val="0"/>
          <dgm:chPref val="0"/>
          <dgm:bulletEnabled val="1"/>
        </dgm:presLayoutVars>
      </dgm:prSet>
      <dgm:spPr/>
    </dgm:pt>
    <dgm:pt modelId="{9FECEA18-65B2-3548-96D7-9099D1C545A8}" type="pres">
      <dgm:prSet presAssocID="{C76976BF-075D-4B4F-91C7-418440760586}" presName="parTxOnlySpace" presStyleCnt="0"/>
      <dgm:spPr/>
    </dgm:pt>
    <dgm:pt modelId="{9B6FFF02-8A3F-6340-9685-ABF5C7188BD7}" type="pres">
      <dgm:prSet presAssocID="{1A599148-28A7-8F49-8921-3BD048494E6A}" presName="parTxOnly" presStyleLbl="node1" presStyleIdx="3" presStyleCnt="9">
        <dgm:presLayoutVars>
          <dgm:chMax val="0"/>
          <dgm:chPref val="0"/>
          <dgm:bulletEnabled val="1"/>
        </dgm:presLayoutVars>
      </dgm:prSet>
      <dgm:spPr/>
    </dgm:pt>
    <dgm:pt modelId="{EC02DD94-0E7F-974B-94B4-B1753F4925E8}" type="pres">
      <dgm:prSet presAssocID="{EBE32D13-29D7-3345-BB82-49452D6BA447}" presName="parTxOnlySpace" presStyleCnt="0"/>
      <dgm:spPr/>
    </dgm:pt>
    <dgm:pt modelId="{6423F234-F8A4-7D42-9918-A96711647F3B}" type="pres">
      <dgm:prSet presAssocID="{3ADD8572-8AE8-8743-95D5-1AC338BA5242}" presName="parTxOnly" presStyleLbl="node1" presStyleIdx="4" presStyleCnt="9">
        <dgm:presLayoutVars>
          <dgm:chMax val="0"/>
          <dgm:chPref val="0"/>
          <dgm:bulletEnabled val="1"/>
        </dgm:presLayoutVars>
      </dgm:prSet>
      <dgm:spPr/>
    </dgm:pt>
    <dgm:pt modelId="{B1519BF5-DD62-7D49-8982-E446DE6C050B}" type="pres">
      <dgm:prSet presAssocID="{FFE20444-0679-AB47-8687-AED1D2B519C2}" presName="parTxOnlySpace" presStyleCnt="0"/>
      <dgm:spPr/>
    </dgm:pt>
    <dgm:pt modelId="{C1A4DAF9-988D-5342-B517-D381464C02BE}" type="pres">
      <dgm:prSet presAssocID="{0E6E58ED-8EF8-EB42-871B-C16C299305A3}" presName="parTxOnly" presStyleLbl="node1" presStyleIdx="5" presStyleCnt="9">
        <dgm:presLayoutVars>
          <dgm:chMax val="0"/>
          <dgm:chPref val="0"/>
          <dgm:bulletEnabled val="1"/>
        </dgm:presLayoutVars>
      </dgm:prSet>
      <dgm:spPr/>
    </dgm:pt>
    <dgm:pt modelId="{2DE06EE6-366C-E04C-B515-398E5AEF1927}" type="pres">
      <dgm:prSet presAssocID="{9B00DFFA-5E43-7140-B465-7FB2ABBE95D0}" presName="parTxOnlySpace" presStyleCnt="0"/>
      <dgm:spPr/>
    </dgm:pt>
    <dgm:pt modelId="{2724C24C-6A53-2D4E-90C2-66D0BC658AE9}" type="pres">
      <dgm:prSet presAssocID="{DAA68DD3-D70A-754C-A75B-D14B89B832A8}" presName="parTxOnly" presStyleLbl="node1" presStyleIdx="6" presStyleCnt="9">
        <dgm:presLayoutVars>
          <dgm:chMax val="0"/>
          <dgm:chPref val="0"/>
          <dgm:bulletEnabled val="1"/>
        </dgm:presLayoutVars>
      </dgm:prSet>
      <dgm:spPr/>
    </dgm:pt>
    <dgm:pt modelId="{CE74AACA-7450-E24C-A5C4-98C9C2702D60}" type="pres">
      <dgm:prSet presAssocID="{92438812-17EB-754D-BF44-A230FAC4EFBA}" presName="parTxOnlySpace" presStyleCnt="0"/>
      <dgm:spPr/>
    </dgm:pt>
    <dgm:pt modelId="{83E169C4-E0F8-2C40-80B9-D71B61A69C32}" type="pres">
      <dgm:prSet presAssocID="{9BE882EF-BA86-224C-9B58-F6393FE3A2CF}" presName="parTxOnly" presStyleLbl="node1" presStyleIdx="7" presStyleCnt="9">
        <dgm:presLayoutVars>
          <dgm:chMax val="0"/>
          <dgm:chPref val="0"/>
          <dgm:bulletEnabled val="1"/>
        </dgm:presLayoutVars>
      </dgm:prSet>
      <dgm:spPr/>
    </dgm:pt>
    <dgm:pt modelId="{3C2BAD0F-3872-B449-B1A7-DC86F3A5AFBF}" type="pres">
      <dgm:prSet presAssocID="{F7871B95-C1C3-0C48-A28D-485B767FB26C}" presName="parTxOnlySpace" presStyleCnt="0"/>
      <dgm:spPr/>
    </dgm:pt>
    <dgm:pt modelId="{58E6DB3E-AD3B-1742-8460-6DB4140124C4}" type="pres">
      <dgm:prSet presAssocID="{628AA26B-992D-DE41-B65E-024167B4D7A4}" presName="parTxOnly" presStyleLbl="node1" presStyleIdx="8" presStyleCnt="9">
        <dgm:presLayoutVars>
          <dgm:chMax val="0"/>
          <dgm:chPref val="0"/>
          <dgm:bulletEnabled val="1"/>
        </dgm:presLayoutVars>
      </dgm:prSet>
      <dgm:spPr/>
    </dgm:pt>
  </dgm:ptLst>
  <dgm:cxnLst>
    <dgm:cxn modelId="{4599450B-32DB-0145-B599-DE062A487F07}" srcId="{162C8F19-493A-774A-9DFC-3461A2C925A6}" destId="{9BE882EF-BA86-224C-9B58-F6393FE3A2CF}" srcOrd="7" destOrd="0" parTransId="{F1B59540-3F04-C540-AB48-7C54C8F756F8}" sibTransId="{F7871B95-C1C3-0C48-A28D-485B767FB26C}"/>
    <dgm:cxn modelId="{CD114012-DCDD-AE43-9054-375BC9F19A52}" type="presOf" srcId="{9BE882EF-BA86-224C-9B58-F6393FE3A2CF}" destId="{83E169C4-E0F8-2C40-80B9-D71B61A69C32}" srcOrd="0" destOrd="0" presId="urn:microsoft.com/office/officeart/2005/8/layout/chevron1"/>
    <dgm:cxn modelId="{212F691B-84B3-9E4F-86AA-F11F4962029D}" type="presOf" srcId="{E8A74948-AB41-0D40-A811-7E0DF310348C}" destId="{E8D25CEB-8C56-134D-8440-B5D483202C2D}" srcOrd="0" destOrd="0" presId="urn:microsoft.com/office/officeart/2005/8/layout/chevron1"/>
    <dgm:cxn modelId="{20DC5827-B1A4-004C-8E73-1EBD102FB83C}" srcId="{162C8F19-493A-774A-9DFC-3461A2C925A6}" destId="{B9BB0D80-4C42-E443-867A-9A85EA79BF44}" srcOrd="1" destOrd="0" parTransId="{41E553AF-D4EF-6546-B247-AF5C2B9293F2}" sibTransId="{A90898AF-FE8F-214A-9474-33D999547BC6}"/>
    <dgm:cxn modelId="{AED91637-08DC-0142-BCC8-5F6A92473078}" srcId="{162C8F19-493A-774A-9DFC-3461A2C925A6}" destId="{E8A74948-AB41-0D40-A811-7E0DF310348C}" srcOrd="0" destOrd="0" parTransId="{F5D8B29F-6076-A141-BBCF-E80E1ED89E57}" sibTransId="{8B5454F4-84D0-8545-8023-3A25425C304F}"/>
    <dgm:cxn modelId="{C54CD165-4E80-0A44-866A-8885CAAD934F}" srcId="{162C8F19-493A-774A-9DFC-3461A2C925A6}" destId="{561A9BC2-69DA-FF49-B075-C8F3924A51DE}" srcOrd="2" destOrd="0" parTransId="{69BBAF4D-1832-E046-856C-481B8F005A1C}" sibTransId="{C76976BF-075D-4B4F-91C7-418440760586}"/>
    <dgm:cxn modelId="{F46DDB7F-7EB8-0342-BFA4-8FDD934F52ED}" type="presOf" srcId="{0E6E58ED-8EF8-EB42-871B-C16C299305A3}" destId="{C1A4DAF9-988D-5342-B517-D381464C02BE}" srcOrd="0" destOrd="0" presId="urn:microsoft.com/office/officeart/2005/8/layout/chevron1"/>
    <dgm:cxn modelId="{245A3380-1073-E240-843E-D7ECAC30DBAE}" type="presOf" srcId="{561A9BC2-69DA-FF49-B075-C8F3924A51DE}" destId="{72B003F6-AB33-364C-92C9-369C9849FF45}" srcOrd="0" destOrd="0" presId="urn:microsoft.com/office/officeart/2005/8/layout/chevron1"/>
    <dgm:cxn modelId="{62F97581-DDFB-6145-A876-8708EED54891}" type="presOf" srcId="{3ADD8572-8AE8-8743-95D5-1AC338BA5242}" destId="{6423F234-F8A4-7D42-9918-A96711647F3B}" srcOrd="0" destOrd="0" presId="urn:microsoft.com/office/officeart/2005/8/layout/chevron1"/>
    <dgm:cxn modelId="{A90FF993-CD8B-814A-9ABC-240A168E3CE9}" type="presOf" srcId="{DAA68DD3-D70A-754C-A75B-D14B89B832A8}" destId="{2724C24C-6A53-2D4E-90C2-66D0BC658AE9}" srcOrd="0" destOrd="0" presId="urn:microsoft.com/office/officeart/2005/8/layout/chevron1"/>
    <dgm:cxn modelId="{32D6BEAB-B2E0-6947-AEA2-3E9CB8309502}" srcId="{162C8F19-493A-774A-9DFC-3461A2C925A6}" destId="{1A599148-28A7-8F49-8921-3BD048494E6A}" srcOrd="3" destOrd="0" parTransId="{8F0BC524-2971-2246-A372-19E45008D17B}" sibTransId="{EBE32D13-29D7-3345-BB82-49452D6BA447}"/>
    <dgm:cxn modelId="{7FCCA4AF-E422-9C40-AFFD-00F92A939E47}" srcId="{162C8F19-493A-774A-9DFC-3461A2C925A6}" destId="{0E6E58ED-8EF8-EB42-871B-C16C299305A3}" srcOrd="5" destOrd="0" parTransId="{7F928FE2-47C2-B44C-AC0B-B002D993ECC4}" sibTransId="{9B00DFFA-5E43-7140-B465-7FB2ABBE95D0}"/>
    <dgm:cxn modelId="{740D1ECC-05CB-5A47-817E-4E8C4D733D70}" type="presOf" srcId="{628AA26B-992D-DE41-B65E-024167B4D7A4}" destId="{58E6DB3E-AD3B-1742-8460-6DB4140124C4}" srcOrd="0" destOrd="0" presId="urn:microsoft.com/office/officeart/2005/8/layout/chevron1"/>
    <dgm:cxn modelId="{D906A3DC-1141-FB43-AB64-3C04E1EEE283}" type="presOf" srcId="{B9BB0D80-4C42-E443-867A-9A85EA79BF44}" destId="{361FC784-57E1-BF47-BAD3-9E988C178B7C}" srcOrd="0" destOrd="0" presId="urn:microsoft.com/office/officeart/2005/8/layout/chevron1"/>
    <dgm:cxn modelId="{1DF184DD-D09C-7947-99B2-F27983FFAEF9}" type="presOf" srcId="{162C8F19-493A-774A-9DFC-3461A2C925A6}" destId="{63216979-B428-6446-8D4D-DCE4A9EE46D2}" srcOrd="0" destOrd="0" presId="urn:microsoft.com/office/officeart/2005/8/layout/chevron1"/>
    <dgm:cxn modelId="{9A9564E0-9E85-574C-9F32-F87860F9CE0D}" srcId="{162C8F19-493A-774A-9DFC-3461A2C925A6}" destId="{3ADD8572-8AE8-8743-95D5-1AC338BA5242}" srcOrd="4" destOrd="0" parTransId="{C3670C0C-426E-B344-A76E-4D00336558D7}" sibTransId="{FFE20444-0679-AB47-8687-AED1D2B519C2}"/>
    <dgm:cxn modelId="{B7B22AF4-BFE7-E245-A22C-844F6077D796}" srcId="{162C8F19-493A-774A-9DFC-3461A2C925A6}" destId="{628AA26B-992D-DE41-B65E-024167B4D7A4}" srcOrd="8" destOrd="0" parTransId="{8B8C0177-4363-CE4E-9A1F-14C2330571F0}" sibTransId="{1601840F-D5B7-BE40-9205-48817B170752}"/>
    <dgm:cxn modelId="{972021F6-E1F3-BF48-A79F-1BA5A6050A57}" srcId="{162C8F19-493A-774A-9DFC-3461A2C925A6}" destId="{DAA68DD3-D70A-754C-A75B-D14B89B832A8}" srcOrd="6" destOrd="0" parTransId="{A545878F-C58D-D844-BE4C-7712E09BC2B5}" sibTransId="{92438812-17EB-754D-BF44-A230FAC4EFBA}"/>
    <dgm:cxn modelId="{9DDF99FD-239B-654F-BA7D-71ABE6CBA7B8}" type="presOf" srcId="{1A599148-28A7-8F49-8921-3BD048494E6A}" destId="{9B6FFF02-8A3F-6340-9685-ABF5C7188BD7}" srcOrd="0" destOrd="0" presId="urn:microsoft.com/office/officeart/2005/8/layout/chevron1"/>
    <dgm:cxn modelId="{3E3CC191-B822-1842-AECA-C6F3E8778DAE}" type="presParOf" srcId="{63216979-B428-6446-8D4D-DCE4A9EE46D2}" destId="{E8D25CEB-8C56-134D-8440-B5D483202C2D}" srcOrd="0" destOrd="0" presId="urn:microsoft.com/office/officeart/2005/8/layout/chevron1"/>
    <dgm:cxn modelId="{E1AB9AE0-9495-C44C-AA35-6E36E2E081E4}" type="presParOf" srcId="{63216979-B428-6446-8D4D-DCE4A9EE46D2}" destId="{4782CB7E-15C0-6C4A-B4DF-75A105322E73}" srcOrd="1" destOrd="0" presId="urn:microsoft.com/office/officeart/2005/8/layout/chevron1"/>
    <dgm:cxn modelId="{8EB3E414-0CFA-B945-80D8-567AC12F3E90}" type="presParOf" srcId="{63216979-B428-6446-8D4D-DCE4A9EE46D2}" destId="{361FC784-57E1-BF47-BAD3-9E988C178B7C}" srcOrd="2" destOrd="0" presId="urn:microsoft.com/office/officeart/2005/8/layout/chevron1"/>
    <dgm:cxn modelId="{1602B9D1-EEAD-EE4E-AC87-40123BDCE266}" type="presParOf" srcId="{63216979-B428-6446-8D4D-DCE4A9EE46D2}" destId="{FBB3FEBC-FA39-DB49-968D-89DD98901119}" srcOrd="3" destOrd="0" presId="urn:microsoft.com/office/officeart/2005/8/layout/chevron1"/>
    <dgm:cxn modelId="{A667DA03-8EAD-5C47-A540-3A5893CF3822}" type="presParOf" srcId="{63216979-B428-6446-8D4D-DCE4A9EE46D2}" destId="{72B003F6-AB33-364C-92C9-369C9849FF45}" srcOrd="4" destOrd="0" presId="urn:microsoft.com/office/officeart/2005/8/layout/chevron1"/>
    <dgm:cxn modelId="{05758792-86AB-B847-8672-6AB5AEF80122}" type="presParOf" srcId="{63216979-B428-6446-8D4D-DCE4A9EE46D2}" destId="{9FECEA18-65B2-3548-96D7-9099D1C545A8}" srcOrd="5" destOrd="0" presId="urn:microsoft.com/office/officeart/2005/8/layout/chevron1"/>
    <dgm:cxn modelId="{221603A3-E89F-F648-8E67-6002C4227DDD}" type="presParOf" srcId="{63216979-B428-6446-8D4D-DCE4A9EE46D2}" destId="{9B6FFF02-8A3F-6340-9685-ABF5C7188BD7}" srcOrd="6" destOrd="0" presId="urn:microsoft.com/office/officeart/2005/8/layout/chevron1"/>
    <dgm:cxn modelId="{3E339F92-DCDB-7E4C-BE17-E1803B56CBCE}" type="presParOf" srcId="{63216979-B428-6446-8D4D-DCE4A9EE46D2}" destId="{EC02DD94-0E7F-974B-94B4-B1753F4925E8}" srcOrd="7" destOrd="0" presId="urn:microsoft.com/office/officeart/2005/8/layout/chevron1"/>
    <dgm:cxn modelId="{62ABD6DD-51FC-0C43-B8AB-9247CF84FE63}" type="presParOf" srcId="{63216979-B428-6446-8D4D-DCE4A9EE46D2}" destId="{6423F234-F8A4-7D42-9918-A96711647F3B}" srcOrd="8" destOrd="0" presId="urn:microsoft.com/office/officeart/2005/8/layout/chevron1"/>
    <dgm:cxn modelId="{6C294CA9-2A62-8244-8F36-D1A6A6AC79E4}" type="presParOf" srcId="{63216979-B428-6446-8D4D-DCE4A9EE46D2}" destId="{B1519BF5-DD62-7D49-8982-E446DE6C050B}" srcOrd="9" destOrd="0" presId="urn:microsoft.com/office/officeart/2005/8/layout/chevron1"/>
    <dgm:cxn modelId="{FAE05020-7CBD-A94D-912F-0A0E02D66652}" type="presParOf" srcId="{63216979-B428-6446-8D4D-DCE4A9EE46D2}" destId="{C1A4DAF9-988D-5342-B517-D381464C02BE}" srcOrd="10" destOrd="0" presId="urn:microsoft.com/office/officeart/2005/8/layout/chevron1"/>
    <dgm:cxn modelId="{89FD1B4F-8D5E-6B45-A6D2-7F3D4F9D76FE}" type="presParOf" srcId="{63216979-B428-6446-8D4D-DCE4A9EE46D2}" destId="{2DE06EE6-366C-E04C-B515-398E5AEF1927}" srcOrd="11" destOrd="0" presId="urn:microsoft.com/office/officeart/2005/8/layout/chevron1"/>
    <dgm:cxn modelId="{5EE64B5F-FE19-184F-97B5-6262959EE305}" type="presParOf" srcId="{63216979-B428-6446-8D4D-DCE4A9EE46D2}" destId="{2724C24C-6A53-2D4E-90C2-66D0BC658AE9}" srcOrd="12" destOrd="0" presId="urn:microsoft.com/office/officeart/2005/8/layout/chevron1"/>
    <dgm:cxn modelId="{6918B643-C670-5148-A18F-0E41DBE3DB4A}" type="presParOf" srcId="{63216979-B428-6446-8D4D-DCE4A9EE46D2}" destId="{CE74AACA-7450-E24C-A5C4-98C9C2702D60}" srcOrd="13" destOrd="0" presId="urn:microsoft.com/office/officeart/2005/8/layout/chevron1"/>
    <dgm:cxn modelId="{6B1423C9-3BD1-854D-85C4-CE480D856F64}" type="presParOf" srcId="{63216979-B428-6446-8D4D-DCE4A9EE46D2}" destId="{83E169C4-E0F8-2C40-80B9-D71B61A69C32}" srcOrd="14" destOrd="0" presId="urn:microsoft.com/office/officeart/2005/8/layout/chevron1"/>
    <dgm:cxn modelId="{0DF79B7D-C9AC-7543-9FFB-2344CCFB4A8D}" type="presParOf" srcId="{63216979-B428-6446-8D4D-DCE4A9EE46D2}" destId="{3C2BAD0F-3872-B449-B1A7-DC86F3A5AFBF}" srcOrd="15" destOrd="0" presId="urn:microsoft.com/office/officeart/2005/8/layout/chevron1"/>
    <dgm:cxn modelId="{0301B459-4752-964D-B3D0-802E8FA0E3FF}" type="presParOf" srcId="{63216979-B428-6446-8D4D-DCE4A9EE46D2}" destId="{58E6DB3E-AD3B-1742-8460-6DB4140124C4}"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82BC6D3-5750-914E-A26F-353A0EE95575}" type="doc">
      <dgm:prSet loTypeId="urn:microsoft.com/office/officeart/2005/8/layout/hList1" loCatId="" qsTypeId="urn:microsoft.com/office/officeart/2005/8/quickstyle/simple1" qsCatId="simple" csTypeId="urn:microsoft.com/office/officeart/2005/8/colors/accent5_2" csCatId="accent5" phldr="1"/>
      <dgm:spPr/>
      <dgm:t>
        <a:bodyPr/>
        <a:lstStyle/>
        <a:p>
          <a:endParaRPr lang="es-MX"/>
        </a:p>
      </dgm:t>
    </dgm:pt>
    <dgm:pt modelId="{37C13EBE-004B-F543-80A5-7F39D1C3CE9F}">
      <dgm:prSet phldrT="[Texto]"/>
      <dgm:spPr/>
      <dgm:t>
        <a:bodyPr/>
        <a:lstStyle/>
        <a:p>
          <a:r>
            <a:rPr lang="es-MX" dirty="0"/>
            <a:t>10 de Diciembre: Aprobación del Legislativo (COOTAD Art. 245)</a:t>
          </a:r>
        </a:p>
      </dgm:t>
    </dgm:pt>
    <dgm:pt modelId="{A9C646CB-80EF-754B-AA75-3A7B0ED36031}" type="parTrans" cxnId="{2032E201-ADFE-D84B-8308-91960B845F71}">
      <dgm:prSet/>
      <dgm:spPr/>
      <dgm:t>
        <a:bodyPr/>
        <a:lstStyle/>
        <a:p>
          <a:endParaRPr lang="es-MX"/>
        </a:p>
      </dgm:t>
    </dgm:pt>
    <dgm:pt modelId="{979D3112-7546-7D4C-A6B9-0EEF3F2DE1D8}" type="sibTrans" cxnId="{2032E201-ADFE-D84B-8308-91960B845F71}">
      <dgm:prSet/>
      <dgm:spPr/>
      <dgm:t>
        <a:bodyPr/>
        <a:lstStyle/>
        <a:p>
          <a:endParaRPr lang="es-MX"/>
        </a:p>
      </dgm:t>
    </dgm:pt>
    <dgm:pt modelId="{DF8FFF5D-8F67-AF4F-929E-EAFC94B1E636}">
      <dgm:prSet phldrT="[Texto]"/>
      <dgm:spPr/>
      <dgm:t>
        <a:bodyPr/>
        <a:lstStyle/>
        <a:p>
          <a:r>
            <a:rPr lang="es-MX" dirty="0"/>
            <a:t>El legislativo aprueba el proyecto en dos sesiones.
Condición: Si a la expiración del plazo no se aprueba, el presupuesto del ejecutivo entrará en vigencia por el ministerio de la ley.</a:t>
          </a:r>
        </a:p>
      </dgm:t>
    </dgm:pt>
    <dgm:pt modelId="{0C4E81DA-95EC-DC40-986C-8AE33B035F74}" type="parTrans" cxnId="{A0731500-9A68-D441-968C-9E3DDB111BA0}">
      <dgm:prSet/>
      <dgm:spPr/>
      <dgm:t>
        <a:bodyPr/>
        <a:lstStyle/>
        <a:p>
          <a:endParaRPr lang="es-MX"/>
        </a:p>
      </dgm:t>
    </dgm:pt>
    <dgm:pt modelId="{F3EBD531-DF26-254A-A9A4-5327945A4A69}" type="sibTrans" cxnId="{A0731500-9A68-D441-968C-9E3DDB111BA0}">
      <dgm:prSet/>
      <dgm:spPr/>
      <dgm:t>
        <a:bodyPr/>
        <a:lstStyle/>
        <a:p>
          <a:endParaRPr lang="es-MX"/>
        </a:p>
      </dgm:t>
    </dgm:pt>
    <dgm:pt modelId="{35690CBC-71A3-6B41-AC57-C674827CED28}">
      <dgm:prSet phldrT="[Texto]"/>
      <dgm:spPr/>
      <dgm:t>
        <a:bodyPr/>
        <a:lstStyle/>
        <a:p>
          <a:r>
            <a:rPr lang="es-MX" dirty="0"/>
            <a:t>3 Días Plazo: Sanción y Vigencia  (COOTAD Art. 248)</a:t>
          </a:r>
        </a:p>
      </dgm:t>
    </dgm:pt>
    <dgm:pt modelId="{976D607A-3187-9A42-B65B-63D0F641DA3B}" type="parTrans" cxnId="{5AF7B164-9C58-3F4F-B8B4-325208BA91D2}">
      <dgm:prSet/>
      <dgm:spPr/>
      <dgm:t>
        <a:bodyPr/>
        <a:lstStyle/>
        <a:p>
          <a:endParaRPr lang="es-MX"/>
        </a:p>
      </dgm:t>
    </dgm:pt>
    <dgm:pt modelId="{6A697E9E-1C90-7546-9F2A-D4EC386198E6}" type="sibTrans" cxnId="{5AF7B164-9C58-3F4F-B8B4-325208BA91D2}">
      <dgm:prSet/>
      <dgm:spPr/>
      <dgm:t>
        <a:bodyPr/>
        <a:lstStyle/>
        <a:p>
          <a:endParaRPr lang="es-MX"/>
        </a:p>
      </dgm:t>
    </dgm:pt>
    <dgm:pt modelId="{06B11DEC-9B4F-934B-96A7-17028571DB1A}">
      <dgm:prSet phldrT="[Texto]"/>
      <dgm:spPr/>
      <dgm:t>
        <a:bodyPr/>
        <a:lstStyle/>
        <a:p>
          <a:r>
            <a:rPr lang="es-MX" dirty="0"/>
            <a:t>Una vez aprobado, el ejecutivo lo sancionará en un plazo de tres días.
El presupuesto entra en vigencia, el 1 de enero del siguiente año.</a:t>
          </a:r>
        </a:p>
      </dgm:t>
    </dgm:pt>
    <dgm:pt modelId="{4D48449F-9A0B-114B-8E2F-26F0CAEC9608}" type="parTrans" cxnId="{1F4F138C-6276-254C-8DDC-997B27A77832}">
      <dgm:prSet/>
      <dgm:spPr/>
      <dgm:t>
        <a:bodyPr/>
        <a:lstStyle/>
        <a:p>
          <a:endParaRPr lang="es-MX"/>
        </a:p>
      </dgm:t>
    </dgm:pt>
    <dgm:pt modelId="{8042D640-AD6D-A747-8399-8BD94674AB68}" type="sibTrans" cxnId="{1F4F138C-6276-254C-8DDC-997B27A77832}">
      <dgm:prSet/>
      <dgm:spPr/>
      <dgm:t>
        <a:bodyPr/>
        <a:lstStyle/>
        <a:p>
          <a:endParaRPr lang="es-MX"/>
        </a:p>
      </dgm:t>
    </dgm:pt>
    <dgm:pt modelId="{26489B92-8DD9-1745-8975-A4EFA9BB18AD}" type="pres">
      <dgm:prSet presAssocID="{482BC6D3-5750-914E-A26F-353A0EE95575}" presName="Name0" presStyleCnt="0">
        <dgm:presLayoutVars>
          <dgm:dir/>
          <dgm:animLvl val="lvl"/>
          <dgm:resizeHandles val="exact"/>
        </dgm:presLayoutVars>
      </dgm:prSet>
      <dgm:spPr/>
    </dgm:pt>
    <dgm:pt modelId="{97BEA5D7-248F-8142-8EAB-D94954F134D8}" type="pres">
      <dgm:prSet presAssocID="{37C13EBE-004B-F543-80A5-7F39D1C3CE9F}" presName="composite" presStyleCnt="0"/>
      <dgm:spPr/>
    </dgm:pt>
    <dgm:pt modelId="{D0DBA55F-87E6-A94E-850D-5F070AE8A8EC}" type="pres">
      <dgm:prSet presAssocID="{37C13EBE-004B-F543-80A5-7F39D1C3CE9F}" presName="parTx" presStyleLbl="alignNode1" presStyleIdx="0" presStyleCnt="2">
        <dgm:presLayoutVars>
          <dgm:chMax val="0"/>
          <dgm:chPref val="0"/>
          <dgm:bulletEnabled val="1"/>
        </dgm:presLayoutVars>
      </dgm:prSet>
      <dgm:spPr/>
    </dgm:pt>
    <dgm:pt modelId="{60A496BE-3811-1044-8FA0-2A0B34C8366F}" type="pres">
      <dgm:prSet presAssocID="{37C13EBE-004B-F543-80A5-7F39D1C3CE9F}" presName="desTx" presStyleLbl="alignAccFollowNode1" presStyleIdx="0" presStyleCnt="2">
        <dgm:presLayoutVars>
          <dgm:bulletEnabled val="1"/>
        </dgm:presLayoutVars>
      </dgm:prSet>
      <dgm:spPr/>
    </dgm:pt>
    <dgm:pt modelId="{AF948F74-736B-4C42-B2C2-3486EEBEF979}" type="pres">
      <dgm:prSet presAssocID="{979D3112-7546-7D4C-A6B9-0EEF3F2DE1D8}" presName="space" presStyleCnt="0"/>
      <dgm:spPr/>
    </dgm:pt>
    <dgm:pt modelId="{55F74963-E432-AB48-B1C8-76D17742D5B0}" type="pres">
      <dgm:prSet presAssocID="{35690CBC-71A3-6B41-AC57-C674827CED28}" presName="composite" presStyleCnt="0"/>
      <dgm:spPr/>
    </dgm:pt>
    <dgm:pt modelId="{CE656975-EB42-8841-9066-D8863BD19140}" type="pres">
      <dgm:prSet presAssocID="{35690CBC-71A3-6B41-AC57-C674827CED28}" presName="parTx" presStyleLbl="alignNode1" presStyleIdx="1" presStyleCnt="2">
        <dgm:presLayoutVars>
          <dgm:chMax val="0"/>
          <dgm:chPref val="0"/>
          <dgm:bulletEnabled val="1"/>
        </dgm:presLayoutVars>
      </dgm:prSet>
      <dgm:spPr/>
    </dgm:pt>
    <dgm:pt modelId="{940392B6-DDF5-554E-B883-F03C841C7571}" type="pres">
      <dgm:prSet presAssocID="{35690CBC-71A3-6B41-AC57-C674827CED28}" presName="desTx" presStyleLbl="alignAccFollowNode1" presStyleIdx="1" presStyleCnt="2">
        <dgm:presLayoutVars>
          <dgm:bulletEnabled val="1"/>
        </dgm:presLayoutVars>
      </dgm:prSet>
      <dgm:spPr/>
    </dgm:pt>
  </dgm:ptLst>
  <dgm:cxnLst>
    <dgm:cxn modelId="{A0731500-9A68-D441-968C-9E3DDB111BA0}" srcId="{37C13EBE-004B-F543-80A5-7F39D1C3CE9F}" destId="{DF8FFF5D-8F67-AF4F-929E-EAFC94B1E636}" srcOrd="0" destOrd="0" parTransId="{0C4E81DA-95EC-DC40-986C-8AE33B035F74}" sibTransId="{F3EBD531-DF26-254A-A9A4-5327945A4A69}"/>
    <dgm:cxn modelId="{2032E201-ADFE-D84B-8308-91960B845F71}" srcId="{482BC6D3-5750-914E-A26F-353A0EE95575}" destId="{37C13EBE-004B-F543-80A5-7F39D1C3CE9F}" srcOrd="0" destOrd="0" parTransId="{A9C646CB-80EF-754B-AA75-3A7B0ED36031}" sibTransId="{979D3112-7546-7D4C-A6B9-0EEF3F2DE1D8}"/>
    <dgm:cxn modelId="{C5693541-B1DA-0A40-9239-358A69100B82}" type="presOf" srcId="{DF8FFF5D-8F67-AF4F-929E-EAFC94B1E636}" destId="{60A496BE-3811-1044-8FA0-2A0B34C8366F}" srcOrd="0" destOrd="0" presId="urn:microsoft.com/office/officeart/2005/8/layout/hList1"/>
    <dgm:cxn modelId="{5AF7B164-9C58-3F4F-B8B4-325208BA91D2}" srcId="{482BC6D3-5750-914E-A26F-353A0EE95575}" destId="{35690CBC-71A3-6B41-AC57-C674827CED28}" srcOrd="1" destOrd="0" parTransId="{976D607A-3187-9A42-B65B-63D0F641DA3B}" sibTransId="{6A697E9E-1C90-7546-9F2A-D4EC386198E6}"/>
    <dgm:cxn modelId="{7C4F016B-5A9E-9D4E-BC85-0F9A134C1506}" type="presOf" srcId="{35690CBC-71A3-6B41-AC57-C674827CED28}" destId="{CE656975-EB42-8841-9066-D8863BD19140}" srcOrd="0" destOrd="0" presId="urn:microsoft.com/office/officeart/2005/8/layout/hList1"/>
    <dgm:cxn modelId="{2945196E-E6A6-4343-AEAA-4B529156B1C2}" type="presOf" srcId="{06B11DEC-9B4F-934B-96A7-17028571DB1A}" destId="{940392B6-DDF5-554E-B883-F03C841C7571}" srcOrd="0" destOrd="0" presId="urn:microsoft.com/office/officeart/2005/8/layout/hList1"/>
    <dgm:cxn modelId="{3001C480-EA22-3F41-A133-0564512A9590}" type="presOf" srcId="{482BC6D3-5750-914E-A26F-353A0EE95575}" destId="{26489B92-8DD9-1745-8975-A4EFA9BB18AD}" srcOrd="0" destOrd="0" presId="urn:microsoft.com/office/officeart/2005/8/layout/hList1"/>
    <dgm:cxn modelId="{1F4F138C-6276-254C-8DDC-997B27A77832}" srcId="{35690CBC-71A3-6B41-AC57-C674827CED28}" destId="{06B11DEC-9B4F-934B-96A7-17028571DB1A}" srcOrd="0" destOrd="0" parTransId="{4D48449F-9A0B-114B-8E2F-26F0CAEC9608}" sibTransId="{8042D640-AD6D-A747-8399-8BD94674AB68}"/>
    <dgm:cxn modelId="{19A135AD-3B1E-2E4D-B207-CC096DC6D2AB}" type="presOf" srcId="{37C13EBE-004B-F543-80A5-7F39D1C3CE9F}" destId="{D0DBA55F-87E6-A94E-850D-5F070AE8A8EC}" srcOrd="0" destOrd="0" presId="urn:microsoft.com/office/officeart/2005/8/layout/hList1"/>
    <dgm:cxn modelId="{F708E79C-41C1-5640-951D-53A955F31548}" type="presParOf" srcId="{26489B92-8DD9-1745-8975-A4EFA9BB18AD}" destId="{97BEA5D7-248F-8142-8EAB-D94954F134D8}" srcOrd="0" destOrd="0" presId="urn:microsoft.com/office/officeart/2005/8/layout/hList1"/>
    <dgm:cxn modelId="{D5B903F9-8FA9-EC42-A3EC-530E9D39C3B2}" type="presParOf" srcId="{97BEA5D7-248F-8142-8EAB-D94954F134D8}" destId="{D0DBA55F-87E6-A94E-850D-5F070AE8A8EC}" srcOrd="0" destOrd="0" presId="urn:microsoft.com/office/officeart/2005/8/layout/hList1"/>
    <dgm:cxn modelId="{5988DEC0-F120-F149-B214-868FDA0BF738}" type="presParOf" srcId="{97BEA5D7-248F-8142-8EAB-D94954F134D8}" destId="{60A496BE-3811-1044-8FA0-2A0B34C8366F}" srcOrd="1" destOrd="0" presId="urn:microsoft.com/office/officeart/2005/8/layout/hList1"/>
    <dgm:cxn modelId="{C8844153-D7C1-9A41-B4F4-4E9E234F0A1E}" type="presParOf" srcId="{26489B92-8DD9-1745-8975-A4EFA9BB18AD}" destId="{AF948F74-736B-4C42-B2C2-3486EEBEF979}" srcOrd="1" destOrd="0" presId="urn:microsoft.com/office/officeart/2005/8/layout/hList1"/>
    <dgm:cxn modelId="{A8098356-B85B-2946-A291-D15D9D9333B3}" type="presParOf" srcId="{26489B92-8DD9-1745-8975-A4EFA9BB18AD}" destId="{55F74963-E432-AB48-B1C8-76D17742D5B0}" srcOrd="2" destOrd="0" presId="urn:microsoft.com/office/officeart/2005/8/layout/hList1"/>
    <dgm:cxn modelId="{2CD88F3A-C7AE-3E43-8F76-51EC6FEE4D75}" type="presParOf" srcId="{55F74963-E432-AB48-B1C8-76D17742D5B0}" destId="{CE656975-EB42-8841-9066-D8863BD19140}" srcOrd="0" destOrd="0" presId="urn:microsoft.com/office/officeart/2005/8/layout/hList1"/>
    <dgm:cxn modelId="{38304797-2C33-ED41-8CA4-8A86DB69C021}" type="presParOf" srcId="{55F74963-E432-AB48-B1C8-76D17742D5B0}" destId="{940392B6-DDF5-554E-B883-F03C841C757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2B3FFE-845E-A04A-8054-81398E1EA567}"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s-MX"/>
        </a:p>
      </dgm:t>
    </dgm:pt>
    <dgm:pt modelId="{A4254BD2-707B-6640-B2F7-EF22A7725980}">
      <dgm:prSet phldrT="[Texto]"/>
      <dgm:spPr/>
      <dgm:t>
        <a:bodyPr/>
        <a:lstStyle/>
        <a:p>
          <a:r>
            <a:rPr lang="es-MX" dirty="0"/>
            <a:t>Año Fiscal Estándar (La Regla) Base Legal: COOTAD Art. 216</a:t>
          </a:r>
        </a:p>
      </dgm:t>
    </dgm:pt>
    <dgm:pt modelId="{5474532B-2F6A-FF4D-A876-38632306EBA7}" type="parTrans" cxnId="{2D7A48F8-DFA3-F74D-BB63-7C5A40BB303E}">
      <dgm:prSet/>
      <dgm:spPr/>
      <dgm:t>
        <a:bodyPr/>
        <a:lstStyle/>
        <a:p>
          <a:endParaRPr lang="es-MX"/>
        </a:p>
      </dgm:t>
    </dgm:pt>
    <dgm:pt modelId="{B59C041A-3682-C241-B1F1-C5A671C7CFB0}" type="sibTrans" cxnId="{2D7A48F8-DFA3-F74D-BB63-7C5A40BB303E}">
      <dgm:prSet/>
      <dgm:spPr/>
      <dgm:t>
        <a:bodyPr/>
        <a:lstStyle/>
        <a:p>
          <a:endParaRPr lang="es-MX"/>
        </a:p>
      </dgm:t>
    </dgm:pt>
    <dgm:pt modelId="{C12DB090-8A74-E94A-A686-2955B208785E}">
      <dgm:prSet phldrT="[Texto]"/>
      <dgm:spPr/>
      <dgm:t>
        <a:bodyPr/>
        <a:lstStyle/>
        <a:p>
          <a:r>
            <a:rPr lang="es-MX" dirty="0"/>
            <a:t>El ejercicio rige del 1 de enero al 31 de diciembre.
Prohibición Estricta: "No podrá mantenerse ni prorrogarse la vigencia del presupuesto del año anterior."</a:t>
          </a:r>
        </a:p>
      </dgm:t>
    </dgm:pt>
    <dgm:pt modelId="{65AE4BB3-CD08-DE44-AAE5-A1571E10A829}" type="parTrans" cxnId="{BCDB7D45-6EF2-5A4D-89BC-8A987D2DA1FE}">
      <dgm:prSet/>
      <dgm:spPr/>
      <dgm:t>
        <a:bodyPr/>
        <a:lstStyle/>
        <a:p>
          <a:endParaRPr lang="es-MX"/>
        </a:p>
      </dgm:t>
    </dgm:pt>
    <dgm:pt modelId="{826BE65E-FA1B-2146-8505-2683B7915188}" type="sibTrans" cxnId="{BCDB7D45-6EF2-5A4D-89BC-8A987D2DA1FE}">
      <dgm:prSet/>
      <dgm:spPr/>
      <dgm:t>
        <a:bodyPr/>
        <a:lstStyle/>
        <a:p>
          <a:endParaRPr lang="es-MX"/>
        </a:p>
      </dgm:t>
    </dgm:pt>
    <dgm:pt modelId="{74F94CA7-AD15-5944-81C5-B092B0F1EC9F}">
      <dgm:prSet phldrT="[Texto]"/>
      <dgm:spPr/>
      <dgm:t>
        <a:bodyPr/>
        <a:lstStyle/>
        <a:p>
          <a:r>
            <a:rPr lang="es-MX" dirty="0"/>
            <a:t>Año de Elecciones (La Excepción) Base Legal: COPFIN Art.107</a:t>
          </a:r>
        </a:p>
      </dgm:t>
    </dgm:pt>
    <dgm:pt modelId="{28D15149-5BF0-B942-AF76-E455FA57199F}" type="parTrans" cxnId="{0061F0BC-31E2-BC42-89EA-EDE206951CE8}">
      <dgm:prSet/>
      <dgm:spPr/>
      <dgm:t>
        <a:bodyPr/>
        <a:lstStyle/>
        <a:p>
          <a:endParaRPr lang="es-MX"/>
        </a:p>
      </dgm:t>
    </dgm:pt>
    <dgm:pt modelId="{D1B96CD1-D677-CF4A-B674-FAB188D1FFE3}" type="sibTrans" cxnId="{0061F0BC-31E2-BC42-89EA-EDE206951CE8}">
      <dgm:prSet/>
      <dgm:spPr/>
      <dgm:t>
        <a:bodyPr/>
        <a:lstStyle/>
        <a:p>
          <a:endParaRPr lang="es-MX"/>
        </a:p>
      </dgm:t>
    </dgm:pt>
    <dgm:pt modelId="{23AE8D83-BCAF-234A-9262-F8409C860ECD}">
      <dgm:prSet phldrT="[Texto]"/>
      <dgm:spPr/>
      <dgm:t>
        <a:bodyPr/>
        <a:lstStyle/>
        <a:p>
          <a:r>
            <a:rPr lang="es-MX" dirty="0"/>
            <a:t>Procedimiento: En el año que se posesiona la autoridad del GAD, se aplica temporalmente un presupuesto prorrogado.
Corte: Se utiliza el presupuesto codificado al 1 de enero del año anterior.</a:t>
          </a:r>
        </a:p>
      </dgm:t>
    </dgm:pt>
    <dgm:pt modelId="{F5F00CA2-B1A7-624F-987B-9D1F317E0DD8}" type="parTrans" cxnId="{BBA7CE52-DFFA-0644-91BB-C9C5515AC7D1}">
      <dgm:prSet/>
      <dgm:spPr/>
      <dgm:t>
        <a:bodyPr/>
        <a:lstStyle/>
        <a:p>
          <a:endParaRPr lang="es-MX"/>
        </a:p>
      </dgm:t>
    </dgm:pt>
    <dgm:pt modelId="{DAF972B9-DCF8-6949-9EC0-09CC99ADC80A}" type="sibTrans" cxnId="{BBA7CE52-DFFA-0644-91BB-C9C5515AC7D1}">
      <dgm:prSet/>
      <dgm:spPr/>
      <dgm:t>
        <a:bodyPr/>
        <a:lstStyle/>
        <a:p>
          <a:endParaRPr lang="es-MX"/>
        </a:p>
      </dgm:t>
    </dgm:pt>
    <dgm:pt modelId="{0BCFF3DA-195C-6B4B-A7BA-E63E99A56589}" type="pres">
      <dgm:prSet presAssocID="{E02B3FFE-845E-A04A-8054-81398E1EA567}" presName="Name0" presStyleCnt="0">
        <dgm:presLayoutVars>
          <dgm:dir/>
          <dgm:animLvl val="lvl"/>
          <dgm:resizeHandles/>
        </dgm:presLayoutVars>
      </dgm:prSet>
      <dgm:spPr/>
    </dgm:pt>
    <dgm:pt modelId="{BABDE8BB-363F-0C46-A21C-F27A1EAA78F5}" type="pres">
      <dgm:prSet presAssocID="{A4254BD2-707B-6640-B2F7-EF22A7725980}" presName="linNode" presStyleCnt="0"/>
      <dgm:spPr/>
    </dgm:pt>
    <dgm:pt modelId="{1FB21AF7-C22F-1A42-AE61-D8FB2D89C5E3}" type="pres">
      <dgm:prSet presAssocID="{A4254BD2-707B-6640-B2F7-EF22A7725980}" presName="parentShp" presStyleLbl="node1" presStyleIdx="0" presStyleCnt="2">
        <dgm:presLayoutVars>
          <dgm:bulletEnabled val="1"/>
        </dgm:presLayoutVars>
      </dgm:prSet>
      <dgm:spPr/>
    </dgm:pt>
    <dgm:pt modelId="{81888433-7585-C64A-B2EE-BF92E9F4F7DA}" type="pres">
      <dgm:prSet presAssocID="{A4254BD2-707B-6640-B2F7-EF22A7725980}" presName="childShp" presStyleLbl="bgAccFollowNode1" presStyleIdx="0" presStyleCnt="2">
        <dgm:presLayoutVars>
          <dgm:bulletEnabled val="1"/>
        </dgm:presLayoutVars>
      </dgm:prSet>
      <dgm:spPr/>
    </dgm:pt>
    <dgm:pt modelId="{8D9CFDD7-3924-6C42-85A7-AF4106F9720C}" type="pres">
      <dgm:prSet presAssocID="{B59C041A-3682-C241-B1F1-C5A671C7CFB0}" presName="spacing" presStyleCnt="0"/>
      <dgm:spPr/>
    </dgm:pt>
    <dgm:pt modelId="{14E86CC3-F1E9-C044-B0A1-2D5CFDEA6700}" type="pres">
      <dgm:prSet presAssocID="{74F94CA7-AD15-5944-81C5-B092B0F1EC9F}" presName="linNode" presStyleCnt="0"/>
      <dgm:spPr/>
    </dgm:pt>
    <dgm:pt modelId="{EC9ED4DD-6007-3845-AA4F-7D2533713760}" type="pres">
      <dgm:prSet presAssocID="{74F94CA7-AD15-5944-81C5-B092B0F1EC9F}" presName="parentShp" presStyleLbl="node1" presStyleIdx="1" presStyleCnt="2">
        <dgm:presLayoutVars>
          <dgm:bulletEnabled val="1"/>
        </dgm:presLayoutVars>
      </dgm:prSet>
      <dgm:spPr/>
    </dgm:pt>
    <dgm:pt modelId="{55DF174D-C39F-B444-8CB6-56E1D1655E37}" type="pres">
      <dgm:prSet presAssocID="{74F94CA7-AD15-5944-81C5-B092B0F1EC9F}" presName="childShp" presStyleLbl="bgAccFollowNode1" presStyleIdx="1" presStyleCnt="2">
        <dgm:presLayoutVars>
          <dgm:bulletEnabled val="1"/>
        </dgm:presLayoutVars>
      </dgm:prSet>
      <dgm:spPr/>
    </dgm:pt>
  </dgm:ptLst>
  <dgm:cxnLst>
    <dgm:cxn modelId="{EDA3E013-CFB2-4C48-AAF8-D9A098010DB7}" type="presOf" srcId="{E02B3FFE-845E-A04A-8054-81398E1EA567}" destId="{0BCFF3DA-195C-6B4B-A7BA-E63E99A56589}" srcOrd="0" destOrd="0" presId="urn:microsoft.com/office/officeart/2005/8/layout/vList6"/>
    <dgm:cxn modelId="{BCDB7D45-6EF2-5A4D-89BC-8A987D2DA1FE}" srcId="{A4254BD2-707B-6640-B2F7-EF22A7725980}" destId="{C12DB090-8A74-E94A-A686-2955B208785E}" srcOrd="0" destOrd="0" parTransId="{65AE4BB3-CD08-DE44-AAE5-A1571E10A829}" sibTransId="{826BE65E-FA1B-2146-8505-2683B7915188}"/>
    <dgm:cxn modelId="{BBA7CE52-DFFA-0644-91BB-C9C5515AC7D1}" srcId="{74F94CA7-AD15-5944-81C5-B092B0F1EC9F}" destId="{23AE8D83-BCAF-234A-9262-F8409C860ECD}" srcOrd="0" destOrd="0" parTransId="{F5F00CA2-B1A7-624F-987B-9D1F317E0DD8}" sibTransId="{DAF972B9-DCF8-6949-9EC0-09CC99ADC80A}"/>
    <dgm:cxn modelId="{17A73B91-4AEF-5147-8B77-9B5FEC6F193B}" type="presOf" srcId="{74F94CA7-AD15-5944-81C5-B092B0F1EC9F}" destId="{EC9ED4DD-6007-3845-AA4F-7D2533713760}" srcOrd="0" destOrd="0" presId="urn:microsoft.com/office/officeart/2005/8/layout/vList6"/>
    <dgm:cxn modelId="{0061F0BC-31E2-BC42-89EA-EDE206951CE8}" srcId="{E02B3FFE-845E-A04A-8054-81398E1EA567}" destId="{74F94CA7-AD15-5944-81C5-B092B0F1EC9F}" srcOrd="1" destOrd="0" parTransId="{28D15149-5BF0-B942-AF76-E455FA57199F}" sibTransId="{D1B96CD1-D677-CF4A-B674-FAB188D1FFE3}"/>
    <dgm:cxn modelId="{284C85C8-3CC5-DB4F-BD03-56D564ACA316}" type="presOf" srcId="{23AE8D83-BCAF-234A-9262-F8409C860ECD}" destId="{55DF174D-C39F-B444-8CB6-56E1D1655E37}" srcOrd="0" destOrd="0" presId="urn:microsoft.com/office/officeart/2005/8/layout/vList6"/>
    <dgm:cxn modelId="{48BEC8DD-8F4B-524F-A232-7311B94303F7}" type="presOf" srcId="{A4254BD2-707B-6640-B2F7-EF22A7725980}" destId="{1FB21AF7-C22F-1A42-AE61-D8FB2D89C5E3}" srcOrd="0" destOrd="0" presId="urn:microsoft.com/office/officeart/2005/8/layout/vList6"/>
    <dgm:cxn modelId="{F07223EB-C5D8-B643-9FB9-A51A585CA23B}" type="presOf" srcId="{C12DB090-8A74-E94A-A686-2955B208785E}" destId="{81888433-7585-C64A-B2EE-BF92E9F4F7DA}" srcOrd="0" destOrd="0" presId="urn:microsoft.com/office/officeart/2005/8/layout/vList6"/>
    <dgm:cxn modelId="{2D7A48F8-DFA3-F74D-BB63-7C5A40BB303E}" srcId="{E02B3FFE-845E-A04A-8054-81398E1EA567}" destId="{A4254BD2-707B-6640-B2F7-EF22A7725980}" srcOrd="0" destOrd="0" parTransId="{5474532B-2F6A-FF4D-A876-38632306EBA7}" sibTransId="{B59C041A-3682-C241-B1F1-C5A671C7CFB0}"/>
    <dgm:cxn modelId="{E0580022-FBAD-6E40-9057-7383E11AA7A6}" type="presParOf" srcId="{0BCFF3DA-195C-6B4B-A7BA-E63E99A56589}" destId="{BABDE8BB-363F-0C46-A21C-F27A1EAA78F5}" srcOrd="0" destOrd="0" presId="urn:microsoft.com/office/officeart/2005/8/layout/vList6"/>
    <dgm:cxn modelId="{DE9D0EB5-68AD-A646-9E4C-6DE8BCBBF995}" type="presParOf" srcId="{BABDE8BB-363F-0C46-A21C-F27A1EAA78F5}" destId="{1FB21AF7-C22F-1A42-AE61-D8FB2D89C5E3}" srcOrd="0" destOrd="0" presId="urn:microsoft.com/office/officeart/2005/8/layout/vList6"/>
    <dgm:cxn modelId="{478F94E4-FD8C-2B40-9267-B498517EB22E}" type="presParOf" srcId="{BABDE8BB-363F-0C46-A21C-F27A1EAA78F5}" destId="{81888433-7585-C64A-B2EE-BF92E9F4F7DA}" srcOrd="1" destOrd="0" presId="urn:microsoft.com/office/officeart/2005/8/layout/vList6"/>
    <dgm:cxn modelId="{43DA2D22-DCBC-B14F-A068-032EBBED1148}" type="presParOf" srcId="{0BCFF3DA-195C-6B4B-A7BA-E63E99A56589}" destId="{8D9CFDD7-3924-6C42-85A7-AF4106F9720C}" srcOrd="1" destOrd="0" presId="urn:microsoft.com/office/officeart/2005/8/layout/vList6"/>
    <dgm:cxn modelId="{07ACB104-64F5-9649-BE2E-EEB517CC5613}" type="presParOf" srcId="{0BCFF3DA-195C-6B4B-A7BA-E63E99A56589}" destId="{14E86CC3-F1E9-C044-B0A1-2D5CFDEA6700}" srcOrd="2" destOrd="0" presId="urn:microsoft.com/office/officeart/2005/8/layout/vList6"/>
    <dgm:cxn modelId="{038568FD-25AC-9E4F-8CD3-055A7464EE3B}" type="presParOf" srcId="{14E86CC3-F1E9-C044-B0A1-2D5CFDEA6700}" destId="{EC9ED4DD-6007-3845-AA4F-7D2533713760}" srcOrd="0" destOrd="0" presId="urn:microsoft.com/office/officeart/2005/8/layout/vList6"/>
    <dgm:cxn modelId="{79CC89FC-C2B0-1645-BC58-DC8F1556D962}" type="presParOf" srcId="{14E86CC3-F1E9-C044-B0A1-2D5CFDEA6700}" destId="{55DF174D-C39F-B444-8CB6-56E1D1655E3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4B1ED86-4690-EF40-912B-48956B14A45A}" type="doc">
      <dgm:prSet loTypeId="urn:microsoft.com/office/officeart/2005/8/layout/process1" loCatId="process" qsTypeId="urn:microsoft.com/office/officeart/2005/8/quickstyle/simple3" qsCatId="simple" csTypeId="urn:microsoft.com/office/officeart/2005/8/colors/colorful1" csCatId="colorful" phldr="1"/>
      <dgm:spPr/>
    </dgm:pt>
    <dgm:pt modelId="{6F18E57D-F05A-1447-9FDF-D0A5F765A854}">
      <dgm:prSet phldrT="[Texto]"/>
      <dgm:spPr/>
      <dgm:t>
        <a:bodyPr/>
        <a:lstStyle/>
        <a:p>
          <a:r>
            <a:rPr lang="es-MX" dirty="0"/>
            <a:t>a. Vigencia Temporal (COPFIN. 107)
Hasta que se apruebe el nuevo presupuesto del GAD por la nueva administración, regirá obligatoriamente el presupuesto codificado al 01 de enero del año anterior.</a:t>
          </a:r>
        </a:p>
      </dgm:t>
    </dgm:pt>
    <dgm:pt modelId="{7276073A-1DDF-F843-991A-B9FD146DEF84}" type="parTrans" cxnId="{0F64393D-0250-8D43-9632-DBA27E658ADE}">
      <dgm:prSet/>
      <dgm:spPr/>
      <dgm:t>
        <a:bodyPr/>
        <a:lstStyle/>
        <a:p>
          <a:endParaRPr lang="es-MX"/>
        </a:p>
      </dgm:t>
    </dgm:pt>
    <dgm:pt modelId="{95874E44-3429-4049-9AFC-1FDE6E00EE2E}" type="sibTrans" cxnId="{0F64393D-0250-8D43-9632-DBA27E658ADE}">
      <dgm:prSet/>
      <dgm:spPr/>
      <dgm:t>
        <a:bodyPr/>
        <a:lstStyle/>
        <a:p>
          <a:endParaRPr lang="es-MX"/>
        </a:p>
      </dgm:t>
    </dgm:pt>
    <dgm:pt modelId="{1F0DD884-6C2E-FF46-A76D-86DC10E0D8E6}">
      <dgm:prSet phldrT="[Texto]"/>
      <dgm:spPr/>
      <dgm:t>
        <a:bodyPr/>
        <a:lstStyle/>
        <a:p>
          <a:r>
            <a:rPr lang="es-MX" dirty="0"/>
            <a:t>b. Modificaciones Permitidas (Reg. 82) </a:t>
          </a:r>
        </a:p>
        <a:p>
          <a:r>
            <a:rPr lang="es-MX" dirty="0"/>
            <a:t>Se podrán realizar modificaciones de ingresos y gastos durante la ejecución del presupuesto prorrogado, incluyendo nuevas asignaciones de ley.</a:t>
          </a:r>
        </a:p>
      </dgm:t>
    </dgm:pt>
    <dgm:pt modelId="{1FE806F1-F1DB-F748-A317-70DE03D7424E}" type="parTrans" cxnId="{0D5213E2-5B36-F743-98F4-26140A2EDAB0}">
      <dgm:prSet/>
      <dgm:spPr/>
      <dgm:t>
        <a:bodyPr/>
        <a:lstStyle/>
        <a:p>
          <a:endParaRPr lang="es-MX"/>
        </a:p>
      </dgm:t>
    </dgm:pt>
    <dgm:pt modelId="{51595B4D-77DF-E44E-BFB5-7CB36648E3BC}" type="sibTrans" cxnId="{0D5213E2-5B36-F743-98F4-26140A2EDAB0}">
      <dgm:prSet/>
      <dgm:spPr/>
      <dgm:t>
        <a:bodyPr/>
        <a:lstStyle/>
        <a:p>
          <a:endParaRPr lang="es-MX"/>
        </a:p>
      </dgm:t>
    </dgm:pt>
    <dgm:pt modelId="{4156E8CA-7008-204E-8A75-9D9EB8B6941C}">
      <dgm:prSet phldrT="[Texto]"/>
      <dgm:spPr/>
      <dgm:t>
        <a:bodyPr/>
        <a:lstStyle/>
        <a:p>
          <a:r>
            <a:rPr lang="es-MX" dirty="0"/>
            <a:t>c. Actualización Definitiva (Reg. 83)
Una vez aprobado el nuevo presupuesto por el legislativo, la Dirección Financiera tiene un término de 30 días para actualizar el presupuesto codificado</a:t>
          </a:r>
        </a:p>
      </dgm:t>
    </dgm:pt>
    <dgm:pt modelId="{821B4339-3F6F-974F-8014-9A6711907A62}" type="parTrans" cxnId="{A7DC4B90-C8CC-5D44-BB42-F65995FA3CAA}">
      <dgm:prSet/>
      <dgm:spPr/>
      <dgm:t>
        <a:bodyPr/>
        <a:lstStyle/>
        <a:p>
          <a:endParaRPr lang="es-MX"/>
        </a:p>
      </dgm:t>
    </dgm:pt>
    <dgm:pt modelId="{D5708124-3D01-DE4E-8B67-669E5D3CBCD1}" type="sibTrans" cxnId="{A7DC4B90-C8CC-5D44-BB42-F65995FA3CAA}">
      <dgm:prSet/>
      <dgm:spPr/>
      <dgm:t>
        <a:bodyPr/>
        <a:lstStyle/>
        <a:p>
          <a:endParaRPr lang="es-MX"/>
        </a:p>
      </dgm:t>
    </dgm:pt>
    <dgm:pt modelId="{EF9F2B5A-B519-5942-BBDE-D79DC4EBE200}" type="pres">
      <dgm:prSet presAssocID="{A4B1ED86-4690-EF40-912B-48956B14A45A}" presName="Name0" presStyleCnt="0">
        <dgm:presLayoutVars>
          <dgm:dir/>
          <dgm:resizeHandles val="exact"/>
        </dgm:presLayoutVars>
      </dgm:prSet>
      <dgm:spPr/>
    </dgm:pt>
    <dgm:pt modelId="{705CA887-1133-1F4A-B593-18C05E2E3C44}" type="pres">
      <dgm:prSet presAssocID="{6F18E57D-F05A-1447-9FDF-D0A5F765A854}" presName="node" presStyleLbl="node1" presStyleIdx="0" presStyleCnt="3">
        <dgm:presLayoutVars>
          <dgm:bulletEnabled val="1"/>
        </dgm:presLayoutVars>
      </dgm:prSet>
      <dgm:spPr/>
    </dgm:pt>
    <dgm:pt modelId="{63D388E0-4C62-A842-B4BF-1E5AB3CABA2D}" type="pres">
      <dgm:prSet presAssocID="{95874E44-3429-4049-9AFC-1FDE6E00EE2E}" presName="sibTrans" presStyleLbl="sibTrans2D1" presStyleIdx="0" presStyleCnt="2"/>
      <dgm:spPr/>
    </dgm:pt>
    <dgm:pt modelId="{BDBE3057-41C6-5340-AEE2-C755ED05E214}" type="pres">
      <dgm:prSet presAssocID="{95874E44-3429-4049-9AFC-1FDE6E00EE2E}" presName="connectorText" presStyleLbl="sibTrans2D1" presStyleIdx="0" presStyleCnt="2"/>
      <dgm:spPr/>
    </dgm:pt>
    <dgm:pt modelId="{AC711334-6F26-A14F-B0FD-5B8F6EAF6BA7}" type="pres">
      <dgm:prSet presAssocID="{1F0DD884-6C2E-FF46-A76D-86DC10E0D8E6}" presName="node" presStyleLbl="node1" presStyleIdx="1" presStyleCnt="3">
        <dgm:presLayoutVars>
          <dgm:bulletEnabled val="1"/>
        </dgm:presLayoutVars>
      </dgm:prSet>
      <dgm:spPr/>
    </dgm:pt>
    <dgm:pt modelId="{7EA4FFAD-437B-1D4C-82FD-29F4FCB7B1B9}" type="pres">
      <dgm:prSet presAssocID="{51595B4D-77DF-E44E-BFB5-7CB36648E3BC}" presName="sibTrans" presStyleLbl="sibTrans2D1" presStyleIdx="1" presStyleCnt="2"/>
      <dgm:spPr/>
    </dgm:pt>
    <dgm:pt modelId="{AE02ED7D-4A81-6E44-9690-F7AA816033F4}" type="pres">
      <dgm:prSet presAssocID="{51595B4D-77DF-E44E-BFB5-7CB36648E3BC}" presName="connectorText" presStyleLbl="sibTrans2D1" presStyleIdx="1" presStyleCnt="2"/>
      <dgm:spPr/>
    </dgm:pt>
    <dgm:pt modelId="{79D4BE27-4C99-DA4A-A600-3A2925436875}" type="pres">
      <dgm:prSet presAssocID="{4156E8CA-7008-204E-8A75-9D9EB8B6941C}" presName="node" presStyleLbl="node1" presStyleIdx="2" presStyleCnt="3">
        <dgm:presLayoutVars>
          <dgm:bulletEnabled val="1"/>
        </dgm:presLayoutVars>
      </dgm:prSet>
      <dgm:spPr/>
    </dgm:pt>
  </dgm:ptLst>
  <dgm:cxnLst>
    <dgm:cxn modelId="{FB59681D-8F33-BD4E-8119-D7840B7B963A}" type="presOf" srcId="{A4B1ED86-4690-EF40-912B-48956B14A45A}" destId="{EF9F2B5A-B519-5942-BBDE-D79DC4EBE200}" srcOrd="0" destOrd="0" presId="urn:microsoft.com/office/officeart/2005/8/layout/process1"/>
    <dgm:cxn modelId="{0F64393D-0250-8D43-9632-DBA27E658ADE}" srcId="{A4B1ED86-4690-EF40-912B-48956B14A45A}" destId="{6F18E57D-F05A-1447-9FDF-D0A5F765A854}" srcOrd="0" destOrd="0" parTransId="{7276073A-1DDF-F843-991A-B9FD146DEF84}" sibTransId="{95874E44-3429-4049-9AFC-1FDE6E00EE2E}"/>
    <dgm:cxn modelId="{1A6FDE56-3CF8-5647-9FA4-B4C07A5B1F66}" type="presOf" srcId="{95874E44-3429-4049-9AFC-1FDE6E00EE2E}" destId="{63D388E0-4C62-A842-B4BF-1E5AB3CABA2D}" srcOrd="0" destOrd="0" presId="urn:microsoft.com/office/officeart/2005/8/layout/process1"/>
    <dgm:cxn modelId="{E8E9F478-1CD0-F74E-BA97-9BFBFC7C2C7E}" type="presOf" srcId="{6F18E57D-F05A-1447-9FDF-D0A5F765A854}" destId="{705CA887-1133-1F4A-B593-18C05E2E3C44}" srcOrd="0" destOrd="0" presId="urn:microsoft.com/office/officeart/2005/8/layout/process1"/>
    <dgm:cxn modelId="{012DB57B-C473-9C46-B87D-5FEA2BEA7F06}" type="presOf" srcId="{51595B4D-77DF-E44E-BFB5-7CB36648E3BC}" destId="{7EA4FFAD-437B-1D4C-82FD-29F4FCB7B1B9}" srcOrd="0" destOrd="0" presId="urn:microsoft.com/office/officeart/2005/8/layout/process1"/>
    <dgm:cxn modelId="{BFFDCD89-567B-8D45-B0FF-B23AB7362C83}" type="presOf" srcId="{51595B4D-77DF-E44E-BFB5-7CB36648E3BC}" destId="{AE02ED7D-4A81-6E44-9690-F7AA816033F4}" srcOrd="1" destOrd="0" presId="urn:microsoft.com/office/officeart/2005/8/layout/process1"/>
    <dgm:cxn modelId="{A7DC4B90-C8CC-5D44-BB42-F65995FA3CAA}" srcId="{A4B1ED86-4690-EF40-912B-48956B14A45A}" destId="{4156E8CA-7008-204E-8A75-9D9EB8B6941C}" srcOrd="2" destOrd="0" parTransId="{821B4339-3F6F-974F-8014-9A6711907A62}" sibTransId="{D5708124-3D01-DE4E-8B67-669E5D3CBCD1}"/>
    <dgm:cxn modelId="{C9AE20A8-C8CF-344E-87FC-88E9AA3ECF1A}" type="presOf" srcId="{4156E8CA-7008-204E-8A75-9D9EB8B6941C}" destId="{79D4BE27-4C99-DA4A-A600-3A2925436875}" srcOrd="0" destOrd="0" presId="urn:microsoft.com/office/officeart/2005/8/layout/process1"/>
    <dgm:cxn modelId="{8C8CFFAC-A3DA-164F-BC91-164955B8F11A}" type="presOf" srcId="{95874E44-3429-4049-9AFC-1FDE6E00EE2E}" destId="{BDBE3057-41C6-5340-AEE2-C755ED05E214}" srcOrd="1" destOrd="0" presId="urn:microsoft.com/office/officeart/2005/8/layout/process1"/>
    <dgm:cxn modelId="{0D5213E2-5B36-F743-98F4-26140A2EDAB0}" srcId="{A4B1ED86-4690-EF40-912B-48956B14A45A}" destId="{1F0DD884-6C2E-FF46-A76D-86DC10E0D8E6}" srcOrd="1" destOrd="0" parTransId="{1FE806F1-F1DB-F748-A317-70DE03D7424E}" sibTransId="{51595B4D-77DF-E44E-BFB5-7CB36648E3BC}"/>
    <dgm:cxn modelId="{D01133EF-72E8-9A48-BEE1-EBCAF74A45F9}" type="presOf" srcId="{1F0DD884-6C2E-FF46-A76D-86DC10E0D8E6}" destId="{AC711334-6F26-A14F-B0FD-5B8F6EAF6BA7}" srcOrd="0" destOrd="0" presId="urn:microsoft.com/office/officeart/2005/8/layout/process1"/>
    <dgm:cxn modelId="{7DAA0B3A-9CE1-B941-BE7E-2ABD0745CFA9}" type="presParOf" srcId="{EF9F2B5A-B519-5942-BBDE-D79DC4EBE200}" destId="{705CA887-1133-1F4A-B593-18C05E2E3C44}" srcOrd="0" destOrd="0" presId="urn:microsoft.com/office/officeart/2005/8/layout/process1"/>
    <dgm:cxn modelId="{D9E6D782-1E1F-C44A-9B0D-4B76F22273B0}" type="presParOf" srcId="{EF9F2B5A-B519-5942-BBDE-D79DC4EBE200}" destId="{63D388E0-4C62-A842-B4BF-1E5AB3CABA2D}" srcOrd="1" destOrd="0" presId="urn:microsoft.com/office/officeart/2005/8/layout/process1"/>
    <dgm:cxn modelId="{4C6DB6C4-F9A1-1344-BD7C-1524B49A0978}" type="presParOf" srcId="{63D388E0-4C62-A842-B4BF-1E5AB3CABA2D}" destId="{BDBE3057-41C6-5340-AEE2-C755ED05E214}" srcOrd="0" destOrd="0" presId="urn:microsoft.com/office/officeart/2005/8/layout/process1"/>
    <dgm:cxn modelId="{E05C9305-49EB-0C48-86C0-15880F5ADC19}" type="presParOf" srcId="{EF9F2B5A-B519-5942-BBDE-D79DC4EBE200}" destId="{AC711334-6F26-A14F-B0FD-5B8F6EAF6BA7}" srcOrd="2" destOrd="0" presId="urn:microsoft.com/office/officeart/2005/8/layout/process1"/>
    <dgm:cxn modelId="{39C66202-294B-F04F-984D-62F3CBFCA81A}" type="presParOf" srcId="{EF9F2B5A-B519-5942-BBDE-D79DC4EBE200}" destId="{7EA4FFAD-437B-1D4C-82FD-29F4FCB7B1B9}" srcOrd="3" destOrd="0" presId="urn:microsoft.com/office/officeart/2005/8/layout/process1"/>
    <dgm:cxn modelId="{C3C1B6DE-43E2-7948-A01C-A0713075479D}" type="presParOf" srcId="{7EA4FFAD-437B-1D4C-82FD-29F4FCB7B1B9}" destId="{AE02ED7D-4A81-6E44-9690-F7AA816033F4}" srcOrd="0" destOrd="0" presId="urn:microsoft.com/office/officeart/2005/8/layout/process1"/>
    <dgm:cxn modelId="{7363C281-B1A8-8D4B-8FCE-EF6682AD30A4}" type="presParOf" srcId="{EF9F2B5A-B519-5942-BBDE-D79DC4EBE200}" destId="{79D4BE27-4C99-DA4A-A600-3A292543687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BBEDFA-422A-D245-AECC-55B40E86D9B7}"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s-ES"/>
        </a:p>
      </dgm:t>
    </dgm:pt>
    <dgm:pt modelId="{0155DB40-A179-474E-BEB6-52EFA584C585}">
      <dgm:prSet phldrT="[Texto]"/>
      <dgm:spPr/>
      <dgm:t>
        <a:bodyPr/>
        <a:lstStyle/>
        <a:p>
          <a:r>
            <a:rPr lang="es-ES"/>
            <a:t>PDOT</a:t>
          </a:r>
          <a:endParaRPr lang="es-ES" dirty="0"/>
        </a:p>
      </dgm:t>
    </dgm:pt>
    <dgm:pt modelId="{7EC55F17-AF8D-8645-AC7B-9EB31AF0C5E2}" type="parTrans" cxnId="{C8509484-7950-AB44-AE65-EBC96DDA63C8}">
      <dgm:prSet/>
      <dgm:spPr/>
      <dgm:t>
        <a:bodyPr/>
        <a:lstStyle/>
        <a:p>
          <a:endParaRPr lang="es-ES"/>
        </a:p>
      </dgm:t>
    </dgm:pt>
    <dgm:pt modelId="{69F3C3C1-2EE7-314F-9C42-FAC129C10521}" type="sibTrans" cxnId="{C8509484-7950-AB44-AE65-EBC96DDA63C8}">
      <dgm:prSet/>
      <dgm:spPr/>
      <dgm:t>
        <a:bodyPr/>
        <a:lstStyle/>
        <a:p>
          <a:endParaRPr lang="es-ES"/>
        </a:p>
      </dgm:t>
    </dgm:pt>
    <dgm:pt modelId="{4AC00F00-9D7F-674D-B4D7-8310DFCF0EA0}">
      <dgm:prSet phldrT="[Texto]"/>
      <dgm:spPr/>
      <dgm:t>
        <a:bodyPr/>
        <a:lstStyle/>
        <a:p>
          <a:pPr>
            <a:lnSpc>
              <a:spcPct val="100000"/>
            </a:lnSpc>
          </a:pPr>
          <a:r>
            <a:rPr lang="es-ES" dirty="0"/>
            <a:t>Objetivos y metas, matriz de proyectos</a:t>
          </a:r>
        </a:p>
      </dgm:t>
    </dgm:pt>
    <dgm:pt modelId="{0C9E2022-27B3-7C4D-A7D5-2F8F013958DF}" type="parTrans" cxnId="{44D3C856-B41E-0847-9DB2-6155C47ED686}">
      <dgm:prSet/>
      <dgm:spPr/>
      <dgm:t>
        <a:bodyPr/>
        <a:lstStyle/>
        <a:p>
          <a:endParaRPr lang="es-ES"/>
        </a:p>
      </dgm:t>
    </dgm:pt>
    <dgm:pt modelId="{F5DD3F35-A90E-E94E-848E-7B58A6511DDF}" type="sibTrans" cxnId="{44D3C856-B41E-0847-9DB2-6155C47ED686}">
      <dgm:prSet/>
      <dgm:spPr/>
      <dgm:t>
        <a:bodyPr/>
        <a:lstStyle/>
        <a:p>
          <a:endParaRPr lang="es-ES"/>
        </a:p>
      </dgm:t>
    </dgm:pt>
    <dgm:pt modelId="{04AA4795-A90D-5B4C-811D-233D8DC80CAF}">
      <dgm:prSet phldrT="[Texto]"/>
      <dgm:spPr/>
      <dgm:t>
        <a:bodyPr/>
        <a:lstStyle/>
        <a:p>
          <a:r>
            <a:rPr lang="es-ES"/>
            <a:t>Evaluación anual POA 2025</a:t>
          </a:r>
          <a:endParaRPr lang="es-ES" dirty="0"/>
        </a:p>
      </dgm:t>
    </dgm:pt>
    <dgm:pt modelId="{5B1BC33A-4660-9C40-BE2D-6DFDBEEA654F}" type="parTrans" cxnId="{A1C4C73C-28A2-9943-90CB-96C10D6099D8}">
      <dgm:prSet/>
      <dgm:spPr/>
      <dgm:t>
        <a:bodyPr/>
        <a:lstStyle/>
        <a:p>
          <a:endParaRPr lang="es-ES"/>
        </a:p>
      </dgm:t>
    </dgm:pt>
    <dgm:pt modelId="{5EEF1247-5175-E64D-A026-84151E65C28E}" type="sibTrans" cxnId="{A1C4C73C-28A2-9943-90CB-96C10D6099D8}">
      <dgm:prSet/>
      <dgm:spPr/>
      <dgm:t>
        <a:bodyPr/>
        <a:lstStyle/>
        <a:p>
          <a:endParaRPr lang="es-ES"/>
        </a:p>
      </dgm:t>
    </dgm:pt>
    <dgm:pt modelId="{597CE0C4-11DD-B744-B427-BDBE2A52B203}">
      <dgm:prSet phldrT="[Texto]"/>
      <dgm:spPr/>
      <dgm:t>
        <a:bodyPr/>
        <a:lstStyle/>
        <a:p>
          <a:pPr>
            <a:lnSpc>
              <a:spcPct val="100000"/>
            </a:lnSpc>
          </a:pPr>
          <a:r>
            <a:rPr lang="es-ES" dirty="0"/>
            <a:t>Seguimientos trimestrales Proyectos y metas SIGAD</a:t>
          </a:r>
        </a:p>
      </dgm:t>
    </dgm:pt>
    <dgm:pt modelId="{464CE0BC-3C62-A345-98B9-ECB92F912D8D}" type="parTrans" cxnId="{7B1DA2F5-FE7F-094F-8DE3-7F37746F52F3}">
      <dgm:prSet/>
      <dgm:spPr/>
      <dgm:t>
        <a:bodyPr/>
        <a:lstStyle/>
        <a:p>
          <a:endParaRPr lang="es-ES"/>
        </a:p>
      </dgm:t>
    </dgm:pt>
    <dgm:pt modelId="{D3AF078D-86D2-AA4F-9C8D-2CAC53434CAD}" type="sibTrans" cxnId="{7B1DA2F5-FE7F-094F-8DE3-7F37746F52F3}">
      <dgm:prSet/>
      <dgm:spPr/>
      <dgm:t>
        <a:bodyPr/>
        <a:lstStyle/>
        <a:p>
          <a:endParaRPr lang="es-ES"/>
        </a:p>
      </dgm:t>
    </dgm:pt>
    <dgm:pt modelId="{F12DEECB-2C08-D541-A176-176445A7926B}">
      <dgm:prSet phldrT="[Texto]"/>
      <dgm:spPr/>
      <dgm:t>
        <a:bodyPr/>
        <a:lstStyle/>
        <a:p>
          <a:pPr>
            <a:lnSpc>
              <a:spcPct val="100000"/>
            </a:lnSpc>
          </a:pPr>
          <a:r>
            <a:rPr lang="es-ES" dirty="0"/>
            <a:t>Qué y porque no se cumplió</a:t>
          </a:r>
        </a:p>
      </dgm:t>
    </dgm:pt>
    <dgm:pt modelId="{C5A29C4A-1964-DF4F-A416-7266C4A25E2F}" type="parTrans" cxnId="{B6490148-9285-BF4D-8A51-37A3FF4AC617}">
      <dgm:prSet/>
      <dgm:spPr/>
      <dgm:t>
        <a:bodyPr/>
        <a:lstStyle/>
        <a:p>
          <a:endParaRPr lang="es-ES"/>
        </a:p>
      </dgm:t>
    </dgm:pt>
    <dgm:pt modelId="{FF8D5CA2-7B52-2B4F-8E4A-7C8EED3A306F}" type="sibTrans" cxnId="{B6490148-9285-BF4D-8A51-37A3FF4AC617}">
      <dgm:prSet/>
      <dgm:spPr/>
      <dgm:t>
        <a:bodyPr/>
        <a:lstStyle/>
        <a:p>
          <a:endParaRPr lang="es-ES"/>
        </a:p>
      </dgm:t>
    </dgm:pt>
    <dgm:pt modelId="{29AFBDB8-3129-204C-9880-F4491255394E}">
      <dgm:prSet phldrT="[Texto]"/>
      <dgm:spPr/>
      <dgm:t>
        <a:bodyPr/>
        <a:lstStyle/>
        <a:p>
          <a:r>
            <a:rPr lang="es-ES"/>
            <a:t>Proceso Participativo</a:t>
          </a:r>
          <a:endParaRPr lang="es-ES" dirty="0"/>
        </a:p>
      </dgm:t>
    </dgm:pt>
    <dgm:pt modelId="{3067F9F2-42F8-1A48-B600-B1C9B85A07B9}" type="parTrans" cxnId="{49372EB3-0FB0-D549-9456-702E66624A9F}">
      <dgm:prSet/>
      <dgm:spPr/>
      <dgm:t>
        <a:bodyPr/>
        <a:lstStyle/>
        <a:p>
          <a:endParaRPr lang="es-ES"/>
        </a:p>
      </dgm:t>
    </dgm:pt>
    <dgm:pt modelId="{5124AE00-0901-5C4D-B7BD-B4E84C53E8D7}" type="sibTrans" cxnId="{49372EB3-0FB0-D549-9456-702E66624A9F}">
      <dgm:prSet/>
      <dgm:spPr/>
      <dgm:t>
        <a:bodyPr/>
        <a:lstStyle/>
        <a:p>
          <a:endParaRPr lang="es-ES"/>
        </a:p>
      </dgm:t>
    </dgm:pt>
    <dgm:pt modelId="{69042284-9D52-1249-8EAA-074445E62DE2}">
      <dgm:prSet phldrT="[Texto]"/>
      <dgm:spPr/>
      <dgm:t>
        <a:bodyPr/>
        <a:lstStyle/>
        <a:p>
          <a:pPr>
            <a:lnSpc>
              <a:spcPct val="100000"/>
            </a:lnSpc>
          </a:pPr>
          <a:r>
            <a:rPr lang="es-ES" dirty="0"/>
            <a:t>Proceso de rendición de Cuentas, Aportes ciudadanos</a:t>
          </a:r>
        </a:p>
      </dgm:t>
    </dgm:pt>
    <dgm:pt modelId="{38BD0615-E72E-BA49-B470-4FFB1CCBA5C0}" type="parTrans" cxnId="{3AF48BA4-6A66-9044-B335-F0E696A425E2}">
      <dgm:prSet/>
      <dgm:spPr/>
      <dgm:t>
        <a:bodyPr/>
        <a:lstStyle/>
        <a:p>
          <a:endParaRPr lang="es-ES"/>
        </a:p>
      </dgm:t>
    </dgm:pt>
    <dgm:pt modelId="{BB56F680-99A9-F049-A892-4D28B1616719}" type="sibTrans" cxnId="{3AF48BA4-6A66-9044-B335-F0E696A425E2}">
      <dgm:prSet/>
      <dgm:spPr/>
      <dgm:t>
        <a:bodyPr/>
        <a:lstStyle/>
        <a:p>
          <a:endParaRPr lang="es-ES"/>
        </a:p>
      </dgm:t>
    </dgm:pt>
    <dgm:pt modelId="{BFBB290B-F0D9-CB4E-8CDE-C69A97298ECE}">
      <dgm:prSet phldrT="[Texto]"/>
      <dgm:spPr/>
      <dgm:t>
        <a:bodyPr/>
        <a:lstStyle/>
        <a:p>
          <a:pPr>
            <a:lnSpc>
              <a:spcPct val="100000"/>
            </a:lnSpc>
          </a:pPr>
          <a:r>
            <a:rPr lang="es-ES" dirty="0"/>
            <a:t>Asambleas</a:t>
          </a:r>
        </a:p>
      </dgm:t>
    </dgm:pt>
    <dgm:pt modelId="{76B90C37-86E5-6D4E-B40F-50AD9165AD32}" type="parTrans" cxnId="{4A08BBE4-2376-0743-97AE-F05078777AC6}">
      <dgm:prSet/>
      <dgm:spPr/>
      <dgm:t>
        <a:bodyPr/>
        <a:lstStyle/>
        <a:p>
          <a:endParaRPr lang="es-ES"/>
        </a:p>
      </dgm:t>
    </dgm:pt>
    <dgm:pt modelId="{0FBAB496-8E7A-9045-93A8-0741D017D9EE}" type="sibTrans" cxnId="{4A08BBE4-2376-0743-97AE-F05078777AC6}">
      <dgm:prSet/>
      <dgm:spPr/>
      <dgm:t>
        <a:bodyPr/>
        <a:lstStyle/>
        <a:p>
          <a:endParaRPr lang="es-ES"/>
        </a:p>
      </dgm:t>
    </dgm:pt>
    <dgm:pt modelId="{C492E862-DE12-F54D-AEC4-99E7BD3B6D5C}">
      <dgm:prSet phldrT="[Texto]"/>
      <dgm:spPr/>
      <dgm:t>
        <a:bodyPr/>
        <a:lstStyle/>
        <a:p>
          <a:r>
            <a:rPr lang="es-ES"/>
            <a:t>Elaboración de la propuesta</a:t>
          </a:r>
          <a:endParaRPr lang="es-ES" dirty="0"/>
        </a:p>
      </dgm:t>
    </dgm:pt>
    <dgm:pt modelId="{C5D12DEF-114B-4B4A-A089-D14706D39E47}" type="parTrans" cxnId="{4CFDFF48-8979-2948-B2F9-58EC3EA7B04B}">
      <dgm:prSet/>
      <dgm:spPr/>
      <dgm:t>
        <a:bodyPr/>
        <a:lstStyle/>
        <a:p>
          <a:endParaRPr lang="es-ES"/>
        </a:p>
      </dgm:t>
    </dgm:pt>
    <dgm:pt modelId="{454561E2-87F6-CF4B-9A61-E452133B659E}" type="sibTrans" cxnId="{4CFDFF48-8979-2948-B2F9-58EC3EA7B04B}">
      <dgm:prSet/>
      <dgm:spPr/>
      <dgm:t>
        <a:bodyPr/>
        <a:lstStyle/>
        <a:p>
          <a:endParaRPr lang="es-ES"/>
        </a:p>
      </dgm:t>
    </dgm:pt>
    <dgm:pt modelId="{8B0512DB-CF53-2F49-B948-6AA7F8C2B203}">
      <dgm:prSet phldrT="[Texto]"/>
      <dgm:spPr/>
      <dgm:t>
        <a:bodyPr/>
        <a:lstStyle/>
        <a:p>
          <a:pPr>
            <a:lnSpc>
              <a:spcPct val="100000"/>
            </a:lnSpc>
          </a:pPr>
          <a:r>
            <a:rPr lang="es-ES" dirty="0"/>
            <a:t>Plan operativo Anual consolidado</a:t>
          </a:r>
        </a:p>
      </dgm:t>
    </dgm:pt>
    <dgm:pt modelId="{0D672A19-2DAE-3649-A93F-DCCBB4180CD9}" type="parTrans" cxnId="{03E98736-7BF1-C843-9E0A-87BD82B0ECD2}">
      <dgm:prSet/>
      <dgm:spPr/>
      <dgm:t>
        <a:bodyPr/>
        <a:lstStyle/>
        <a:p>
          <a:endParaRPr lang="es-ES"/>
        </a:p>
      </dgm:t>
    </dgm:pt>
    <dgm:pt modelId="{31B167E8-458A-B740-9CD3-47AF9E99C279}" type="sibTrans" cxnId="{03E98736-7BF1-C843-9E0A-87BD82B0ECD2}">
      <dgm:prSet/>
      <dgm:spPr/>
      <dgm:t>
        <a:bodyPr/>
        <a:lstStyle/>
        <a:p>
          <a:endParaRPr lang="es-ES"/>
        </a:p>
      </dgm:t>
    </dgm:pt>
    <dgm:pt modelId="{87A94668-83A8-7D4F-90B0-B4B89FD1718B}">
      <dgm:prSet phldrT="[Texto]"/>
      <dgm:spPr/>
      <dgm:t>
        <a:bodyPr/>
        <a:lstStyle/>
        <a:p>
          <a:pPr>
            <a:lnSpc>
              <a:spcPct val="100000"/>
            </a:lnSpc>
          </a:pPr>
          <a:r>
            <a:rPr lang="es-ES" dirty="0"/>
            <a:t>Determina la estructura del GAD técnica administrativa</a:t>
          </a:r>
        </a:p>
      </dgm:t>
    </dgm:pt>
    <dgm:pt modelId="{F5A9D2F6-5003-BA4A-A217-549D8C13D227}" type="parTrans" cxnId="{F47B4454-812B-944A-9E28-24D285E1321A}">
      <dgm:prSet/>
      <dgm:spPr/>
      <dgm:t>
        <a:bodyPr/>
        <a:lstStyle/>
        <a:p>
          <a:endParaRPr lang="es-ES"/>
        </a:p>
      </dgm:t>
    </dgm:pt>
    <dgm:pt modelId="{846DEB47-FFC6-624E-8710-5C61508C9FF2}" type="sibTrans" cxnId="{F47B4454-812B-944A-9E28-24D285E1321A}">
      <dgm:prSet/>
      <dgm:spPr/>
      <dgm:t>
        <a:bodyPr/>
        <a:lstStyle/>
        <a:p>
          <a:endParaRPr lang="es-ES"/>
        </a:p>
      </dgm:t>
    </dgm:pt>
    <dgm:pt modelId="{9C7859D9-7A03-5545-88E7-6C1CD972D108}">
      <dgm:prSet phldrT="[Texto]"/>
      <dgm:spPr/>
      <dgm:t>
        <a:bodyPr/>
        <a:lstStyle/>
        <a:p>
          <a:pPr>
            <a:lnSpc>
              <a:spcPct val="100000"/>
            </a:lnSpc>
          </a:pPr>
          <a:r>
            <a:rPr lang="es-ES" dirty="0"/>
            <a:t>Que, porqué se cumplió</a:t>
          </a:r>
        </a:p>
      </dgm:t>
    </dgm:pt>
    <dgm:pt modelId="{D609B04E-2DCB-1647-BD4F-8DFD2568606E}" type="parTrans" cxnId="{66F90860-35FD-AB4F-9F92-F59957BC8C17}">
      <dgm:prSet/>
      <dgm:spPr/>
      <dgm:t>
        <a:bodyPr/>
        <a:lstStyle/>
        <a:p>
          <a:endParaRPr lang="es-ES"/>
        </a:p>
      </dgm:t>
    </dgm:pt>
    <dgm:pt modelId="{07CAAE68-5C19-A948-929C-618F6FE900FA}" type="sibTrans" cxnId="{66F90860-35FD-AB4F-9F92-F59957BC8C17}">
      <dgm:prSet/>
      <dgm:spPr/>
      <dgm:t>
        <a:bodyPr/>
        <a:lstStyle/>
        <a:p>
          <a:endParaRPr lang="es-ES"/>
        </a:p>
      </dgm:t>
    </dgm:pt>
    <dgm:pt modelId="{D0898728-0755-0F43-BE28-62042D669C4E}">
      <dgm:prSet phldrT="[Texto]"/>
      <dgm:spPr/>
      <dgm:t>
        <a:bodyPr/>
        <a:lstStyle/>
        <a:p>
          <a:pPr>
            <a:lnSpc>
              <a:spcPct val="100000"/>
            </a:lnSpc>
          </a:pPr>
          <a:r>
            <a:rPr lang="es-ES" dirty="0"/>
            <a:t>Metodologías participativas</a:t>
          </a:r>
        </a:p>
      </dgm:t>
    </dgm:pt>
    <dgm:pt modelId="{439E7ED5-0AA6-A74E-BA01-2672D3820689}" type="parTrans" cxnId="{11C30CDD-D4C0-8640-9FC8-8AF723468A04}">
      <dgm:prSet/>
      <dgm:spPr/>
    </dgm:pt>
    <dgm:pt modelId="{BCD1D649-89D5-ED4D-9101-5D9ED19D6214}" type="sibTrans" cxnId="{11C30CDD-D4C0-8640-9FC8-8AF723468A04}">
      <dgm:prSet/>
      <dgm:spPr/>
      <dgm:t>
        <a:bodyPr/>
        <a:lstStyle/>
        <a:p>
          <a:endParaRPr lang="es-MX"/>
        </a:p>
      </dgm:t>
    </dgm:pt>
    <dgm:pt modelId="{E7407AFB-135C-7243-BE36-0FC490DC7997}">
      <dgm:prSet phldrT="[Texto]"/>
      <dgm:spPr/>
      <dgm:t>
        <a:bodyPr/>
        <a:lstStyle/>
        <a:p>
          <a:pPr>
            <a:lnSpc>
              <a:spcPct val="100000"/>
            </a:lnSpc>
          </a:pPr>
          <a:r>
            <a:rPr lang="es-ES" dirty="0"/>
            <a:t>Orden presupuestario y temporal de la ejecución de los proyectos y actividades</a:t>
          </a:r>
        </a:p>
      </dgm:t>
    </dgm:pt>
    <dgm:pt modelId="{DBD661DF-54BA-0F45-A220-2683AC07E687}" type="parTrans" cxnId="{FCE271A4-CE5F-4F48-8685-EB1CD23F0B5A}">
      <dgm:prSet/>
      <dgm:spPr/>
    </dgm:pt>
    <dgm:pt modelId="{B29F2A40-24D4-2549-B14F-782213F6472B}" type="sibTrans" cxnId="{FCE271A4-CE5F-4F48-8685-EB1CD23F0B5A}">
      <dgm:prSet/>
      <dgm:spPr/>
      <dgm:t>
        <a:bodyPr/>
        <a:lstStyle/>
        <a:p>
          <a:endParaRPr lang="es-MX"/>
        </a:p>
      </dgm:t>
    </dgm:pt>
    <dgm:pt modelId="{F5E163A9-33E0-3048-A59C-905F5334A167}" type="pres">
      <dgm:prSet presAssocID="{E9BBEDFA-422A-D245-AECC-55B40E86D9B7}" presName="Name0" presStyleCnt="0">
        <dgm:presLayoutVars>
          <dgm:dir/>
          <dgm:animLvl val="lvl"/>
          <dgm:resizeHandles val="exact"/>
        </dgm:presLayoutVars>
      </dgm:prSet>
      <dgm:spPr/>
    </dgm:pt>
    <dgm:pt modelId="{4001CF81-78AA-234C-8725-786080B48D6D}" type="pres">
      <dgm:prSet presAssocID="{E9BBEDFA-422A-D245-AECC-55B40E86D9B7}" presName="tSp" presStyleCnt="0"/>
      <dgm:spPr/>
    </dgm:pt>
    <dgm:pt modelId="{B4D51079-C6A4-5846-80F5-D08E23836928}" type="pres">
      <dgm:prSet presAssocID="{E9BBEDFA-422A-D245-AECC-55B40E86D9B7}" presName="bSp" presStyleCnt="0"/>
      <dgm:spPr/>
    </dgm:pt>
    <dgm:pt modelId="{ABAB201B-8B0D-0C4A-8701-19BC91B2C653}" type="pres">
      <dgm:prSet presAssocID="{E9BBEDFA-422A-D245-AECC-55B40E86D9B7}" presName="process" presStyleCnt="0"/>
      <dgm:spPr/>
    </dgm:pt>
    <dgm:pt modelId="{A5437F31-26B6-8042-B087-5375821250D4}" type="pres">
      <dgm:prSet presAssocID="{0155DB40-A179-474E-BEB6-52EFA584C585}" presName="composite1" presStyleCnt="0"/>
      <dgm:spPr/>
    </dgm:pt>
    <dgm:pt modelId="{F9D80143-BD8C-4D4D-8AC4-3B2383B8D8D8}" type="pres">
      <dgm:prSet presAssocID="{0155DB40-A179-474E-BEB6-52EFA584C585}" presName="dummyNode1" presStyleLbl="node1" presStyleIdx="0" presStyleCnt="4"/>
      <dgm:spPr/>
    </dgm:pt>
    <dgm:pt modelId="{63890D5B-DC06-5841-8B22-B0604EBF7BF9}" type="pres">
      <dgm:prSet presAssocID="{0155DB40-A179-474E-BEB6-52EFA584C585}" presName="childNode1" presStyleLbl="bgAcc1" presStyleIdx="0" presStyleCnt="4">
        <dgm:presLayoutVars>
          <dgm:bulletEnabled val="1"/>
        </dgm:presLayoutVars>
      </dgm:prSet>
      <dgm:spPr/>
    </dgm:pt>
    <dgm:pt modelId="{A34C0853-F1F2-8C4C-9B8B-C85CCEDDC2D2}" type="pres">
      <dgm:prSet presAssocID="{0155DB40-A179-474E-BEB6-52EFA584C585}" presName="childNode1tx" presStyleLbl="bgAcc1" presStyleIdx="0" presStyleCnt="4">
        <dgm:presLayoutVars>
          <dgm:bulletEnabled val="1"/>
        </dgm:presLayoutVars>
      </dgm:prSet>
      <dgm:spPr/>
    </dgm:pt>
    <dgm:pt modelId="{BDA48865-85D4-DD48-8F1A-A489BF45ABAC}" type="pres">
      <dgm:prSet presAssocID="{0155DB40-A179-474E-BEB6-52EFA584C585}" presName="parentNode1" presStyleLbl="node1" presStyleIdx="0" presStyleCnt="4">
        <dgm:presLayoutVars>
          <dgm:chMax val="1"/>
          <dgm:bulletEnabled val="1"/>
        </dgm:presLayoutVars>
      </dgm:prSet>
      <dgm:spPr/>
    </dgm:pt>
    <dgm:pt modelId="{F6C07813-00CF-2D4E-B169-D0242881EE81}" type="pres">
      <dgm:prSet presAssocID="{0155DB40-A179-474E-BEB6-52EFA584C585}" presName="connSite1" presStyleCnt="0"/>
      <dgm:spPr/>
    </dgm:pt>
    <dgm:pt modelId="{C64005E7-0B93-5349-9495-D2A95B73FD72}" type="pres">
      <dgm:prSet presAssocID="{69F3C3C1-2EE7-314F-9C42-FAC129C10521}" presName="Name9" presStyleLbl="sibTrans2D1" presStyleIdx="0" presStyleCnt="3"/>
      <dgm:spPr/>
    </dgm:pt>
    <dgm:pt modelId="{77E3B19B-E18C-5648-B292-E373CE617676}" type="pres">
      <dgm:prSet presAssocID="{04AA4795-A90D-5B4C-811D-233D8DC80CAF}" presName="composite2" presStyleCnt="0"/>
      <dgm:spPr/>
    </dgm:pt>
    <dgm:pt modelId="{3B10013F-C02E-3D44-96C1-1A0443AE8DF3}" type="pres">
      <dgm:prSet presAssocID="{04AA4795-A90D-5B4C-811D-233D8DC80CAF}" presName="dummyNode2" presStyleLbl="node1" presStyleIdx="0" presStyleCnt="4"/>
      <dgm:spPr/>
    </dgm:pt>
    <dgm:pt modelId="{3D336862-2E00-B440-B7B7-5F3F9B04C290}" type="pres">
      <dgm:prSet presAssocID="{04AA4795-A90D-5B4C-811D-233D8DC80CAF}" presName="childNode2" presStyleLbl="bgAcc1" presStyleIdx="1" presStyleCnt="4">
        <dgm:presLayoutVars>
          <dgm:bulletEnabled val="1"/>
        </dgm:presLayoutVars>
      </dgm:prSet>
      <dgm:spPr/>
    </dgm:pt>
    <dgm:pt modelId="{91ACB2A0-3C28-A943-8337-89C9CB7DEF6F}" type="pres">
      <dgm:prSet presAssocID="{04AA4795-A90D-5B4C-811D-233D8DC80CAF}" presName="childNode2tx" presStyleLbl="bgAcc1" presStyleIdx="1" presStyleCnt="4">
        <dgm:presLayoutVars>
          <dgm:bulletEnabled val="1"/>
        </dgm:presLayoutVars>
      </dgm:prSet>
      <dgm:spPr/>
    </dgm:pt>
    <dgm:pt modelId="{5990CDAB-6D4D-BC4F-B784-F587783BE723}" type="pres">
      <dgm:prSet presAssocID="{04AA4795-A90D-5B4C-811D-233D8DC80CAF}" presName="parentNode2" presStyleLbl="node1" presStyleIdx="1" presStyleCnt="4">
        <dgm:presLayoutVars>
          <dgm:chMax val="0"/>
          <dgm:bulletEnabled val="1"/>
        </dgm:presLayoutVars>
      </dgm:prSet>
      <dgm:spPr/>
    </dgm:pt>
    <dgm:pt modelId="{C397A741-A102-9347-9016-0B6290075782}" type="pres">
      <dgm:prSet presAssocID="{04AA4795-A90D-5B4C-811D-233D8DC80CAF}" presName="connSite2" presStyleCnt="0"/>
      <dgm:spPr/>
    </dgm:pt>
    <dgm:pt modelId="{853A3D8E-072F-F041-B9A5-45A458203604}" type="pres">
      <dgm:prSet presAssocID="{5EEF1247-5175-E64D-A026-84151E65C28E}" presName="Name18" presStyleLbl="sibTrans2D1" presStyleIdx="1" presStyleCnt="3"/>
      <dgm:spPr/>
    </dgm:pt>
    <dgm:pt modelId="{11FE5496-D609-DA40-A58D-DCD3C4400E9C}" type="pres">
      <dgm:prSet presAssocID="{29AFBDB8-3129-204C-9880-F4491255394E}" presName="composite1" presStyleCnt="0"/>
      <dgm:spPr/>
    </dgm:pt>
    <dgm:pt modelId="{FFF9974A-687A-C240-9FEF-6F151E9F0D6B}" type="pres">
      <dgm:prSet presAssocID="{29AFBDB8-3129-204C-9880-F4491255394E}" presName="dummyNode1" presStyleLbl="node1" presStyleIdx="1" presStyleCnt="4"/>
      <dgm:spPr/>
    </dgm:pt>
    <dgm:pt modelId="{B704D02E-D2DA-804C-A15B-4F4E08F744A8}" type="pres">
      <dgm:prSet presAssocID="{29AFBDB8-3129-204C-9880-F4491255394E}" presName="childNode1" presStyleLbl="bgAcc1" presStyleIdx="2" presStyleCnt="4">
        <dgm:presLayoutVars>
          <dgm:bulletEnabled val="1"/>
        </dgm:presLayoutVars>
      </dgm:prSet>
      <dgm:spPr/>
    </dgm:pt>
    <dgm:pt modelId="{361D3278-DF9E-8547-A9A1-419F91581D3F}" type="pres">
      <dgm:prSet presAssocID="{29AFBDB8-3129-204C-9880-F4491255394E}" presName="childNode1tx" presStyleLbl="bgAcc1" presStyleIdx="2" presStyleCnt="4">
        <dgm:presLayoutVars>
          <dgm:bulletEnabled val="1"/>
        </dgm:presLayoutVars>
      </dgm:prSet>
      <dgm:spPr/>
    </dgm:pt>
    <dgm:pt modelId="{1A1CE354-8EC2-4743-937D-FC285282B1F7}" type="pres">
      <dgm:prSet presAssocID="{29AFBDB8-3129-204C-9880-F4491255394E}" presName="parentNode1" presStyleLbl="node1" presStyleIdx="2" presStyleCnt="4">
        <dgm:presLayoutVars>
          <dgm:chMax val="1"/>
          <dgm:bulletEnabled val="1"/>
        </dgm:presLayoutVars>
      </dgm:prSet>
      <dgm:spPr/>
    </dgm:pt>
    <dgm:pt modelId="{7FC9B1C0-E318-0740-A3CA-472EEAF5D94D}" type="pres">
      <dgm:prSet presAssocID="{29AFBDB8-3129-204C-9880-F4491255394E}" presName="connSite1" presStyleCnt="0"/>
      <dgm:spPr/>
    </dgm:pt>
    <dgm:pt modelId="{8C587BDC-E2F3-F440-A6AB-37CA092E5618}" type="pres">
      <dgm:prSet presAssocID="{5124AE00-0901-5C4D-B7BD-B4E84C53E8D7}" presName="Name9" presStyleLbl="sibTrans2D1" presStyleIdx="2" presStyleCnt="3"/>
      <dgm:spPr/>
    </dgm:pt>
    <dgm:pt modelId="{C68F66F0-74B8-C841-99AF-D7B80A375656}" type="pres">
      <dgm:prSet presAssocID="{C492E862-DE12-F54D-AEC4-99E7BD3B6D5C}" presName="composite2" presStyleCnt="0"/>
      <dgm:spPr/>
    </dgm:pt>
    <dgm:pt modelId="{35AB688D-50F9-E54D-A867-19C9F327E89E}" type="pres">
      <dgm:prSet presAssocID="{C492E862-DE12-F54D-AEC4-99E7BD3B6D5C}" presName="dummyNode2" presStyleLbl="node1" presStyleIdx="2" presStyleCnt="4"/>
      <dgm:spPr/>
    </dgm:pt>
    <dgm:pt modelId="{D91808A0-6C96-3A4D-BD14-AF1473A62DA0}" type="pres">
      <dgm:prSet presAssocID="{C492E862-DE12-F54D-AEC4-99E7BD3B6D5C}" presName="childNode2" presStyleLbl="bgAcc1" presStyleIdx="3" presStyleCnt="4">
        <dgm:presLayoutVars>
          <dgm:bulletEnabled val="1"/>
        </dgm:presLayoutVars>
      </dgm:prSet>
      <dgm:spPr/>
    </dgm:pt>
    <dgm:pt modelId="{B8393B58-A90B-B242-A660-9137FB8DABA3}" type="pres">
      <dgm:prSet presAssocID="{C492E862-DE12-F54D-AEC4-99E7BD3B6D5C}" presName="childNode2tx" presStyleLbl="bgAcc1" presStyleIdx="3" presStyleCnt="4">
        <dgm:presLayoutVars>
          <dgm:bulletEnabled val="1"/>
        </dgm:presLayoutVars>
      </dgm:prSet>
      <dgm:spPr/>
    </dgm:pt>
    <dgm:pt modelId="{3F6CF167-F00D-C348-BD67-FA8B5605C289}" type="pres">
      <dgm:prSet presAssocID="{C492E862-DE12-F54D-AEC4-99E7BD3B6D5C}" presName="parentNode2" presStyleLbl="node1" presStyleIdx="3" presStyleCnt="4">
        <dgm:presLayoutVars>
          <dgm:chMax val="0"/>
          <dgm:bulletEnabled val="1"/>
        </dgm:presLayoutVars>
      </dgm:prSet>
      <dgm:spPr/>
    </dgm:pt>
    <dgm:pt modelId="{9B3B13A8-EA31-0242-AC13-4AEC9C07DE91}" type="pres">
      <dgm:prSet presAssocID="{C492E862-DE12-F54D-AEC4-99E7BD3B6D5C}" presName="connSite2" presStyleCnt="0"/>
      <dgm:spPr/>
    </dgm:pt>
  </dgm:ptLst>
  <dgm:cxnLst>
    <dgm:cxn modelId="{A1393500-E78E-6749-A5EB-54EF259A1C82}" type="presOf" srcId="{E7407AFB-135C-7243-BE36-0FC490DC7997}" destId="{B8393B58-A90B-B242-A660-9137FB8DABA3}" srcOrd="1" destOrd="1" presId="urn:microsoft.com/office/officeart/2005/8/layout/hProcess4"/>
    <dgm:cxn modelId="{C58A4B03-E366-2444-9BFC-A867DE49FF8A}" type="presOf" srcId="{9C7859D9-7A03-5545-88E7-6C1CD972D108}" destId="{3D336862-2E00-B440-B7B7-5F3F9B04C290}" srcOrd="0" destOrd="1" presId="urn:microsoft.com/office/officeart/2005/8/layout/hProcess4"/>
    <dgm:cxn modelId="{DFEF6003-88F8-8745-8523-9E744CA2A6F5}" type="presOf" srcId="{8B0512DB-CF53-2F49-B948-6AA7F8C2B203}" destId="{B8393B58-A90B-B242-A660-9137FB8DABA3}" srcOrd="1" destOrd="0" presId="urn:microsoft.com/office/officeart/2005/8/layout/hProcess4"/>
    <dgm:cxn modelId="{E5796403-A8B4-A342-AA58-84D35871616E}" type="presOf" srcId="{87A94668-83A8-7D4F-90B0-B4B89FD1718B}" destId="{A34C0853-F1F2-8C4C-9B8B-C85CCEDDC2D2}" srcOrd="1" destOrd="1" presId="urn:microsoft.com/office/officeart/2005/8/layout/hProcess4"/>
    <dgm:cxn modelId="{40023A10-69E5-0849-ADD3-C96CA5EA613F}" type="presOf" srcId="{04AA4795-A90D-5B4C-811D-233D8DC80CAF}" destId="{5990CDAB-6D4D-BC4F-B784-F587783BE723}" srcOrd="0" destOrd="0" presId="urn:microsoft.com/office/officeart/2005/8/layout/hProcess4"/>
    <dgm:cxn modelId="{03E98736-7BF1-C843-9E0A-87BD82B0ECD2}" srcId="{C492E862-DE12-F54D-AEC4-99E7BD3B6D5C}" destId="{8B0512DB-CF53-2F49-B948-6AA7F8C2B203}" srcOrd="0" destOrd="0" parTransId="{0D672A19-2DAE-3649-A93F-DCCBB4180CD9}" sibTransId="{31B167E8-458A-B740-9CD3-47AF9E99C279}"/>
    <dgm:cxn modelId="{8F32A037-89A6-DC4F-A17A-4962FD8A12B2}" type="presOf" srcId="{5124AE00-0901-5C4D-B7BD-B4E84C53E8D7}" destId="{8C587BDC-E2F3-F440-A6AB-37CA092E5618}" srcOrd="0" destOrd="0" presId="urn:microsoft.com/office/officeart/2005/8/layout/hProcess4"/>
    <dgm:cxn modelId="{A1C4C73C-28A2-9943-90CB-96C10D6099D8}" srcId="{E9BBEDFA-422A-D245-AECC-55B40E86D9B7}" destId="{04AA4795-A90D-5B4C-811D-233D8DC80CAF}" srcOrd="1" destOrd="0" parTransId="{5B1BC33A-4660-9C40-BE2D-6DFDBEEA654F}" sibTransId="{5EEF1247-5175-E64D-A026-84151E65C28E}"/>
    <dgm:cxn modelId="{B6490148-9285-BF4D-8A51-37A3FF4AC617}" srcId="{04AA4795-A90D-5B4C-811D-233D8DC80CAF}" destId="{F12DEECB-2C08-D541-A176-176445A7926B}" srcOrd="2" destOrd="0" parTransId="{C5A29C4A-1964-DF4F-A416-7266C4A25E2F}" sibTransId="{FF8D5CA2-7B52-2B4F-8E4A-7C8EED3A306F}"/>
    <dgm:cxn modelId="{4CFDFF48-8979-2948-B2F9-58EC3EA7B04B}" srcId="{E9BBEDFA-422A-D245-AECC-55B40E86D9B7}" destId="{C492E862-DE12-F54D-AEC4-99E7BD3B6D5C}" srcOrd="3" destOrd="0" parTransId="{C5D12DEF-114B-4B4A-A089-D14706D39E47}" sibTransId="{454561E2-87F6-CF4B-9A61-E452133B659E}"/>
    <dgm:cxn modelId="{1BAA584A-B3AF-CE4C-A4EC-AB1A06CAEF23}" type="presOf" srcId="{597CE0C4-11DD-B744-B427-BDBE2A52B203}" destId="{3D336862-2E00-B440-B7B7-5F3F9B04C290}" srcOrd="0" destOrd="0" presId="urn:microsoft.com/office/officeart/2005/8/layout/hProcess4"/>
    <dgm:cxn modelId="{7E245451-C9F8-3C4C-A7A2-EE69A3AA37E2}" type="presOf" srcId="{C492E862-DE12-F54D-AEC4-99E7BD3B6D5C}" destId="{3F6CF167-F00D-C348-BD67-FA8B5605C289}" srcOrd="0" destOrd="0" presId="urn:microsoft.com/office/officeart/2005/8/layout/hProcess4"/>
    <dgm:cxn modelId="{A40AAD53-5A0C-BF47-AFAC-CA16708F84F9}" type="presOf" srcId="{E7407AFB-135C-7243-BE36-0FC490DC7997}" destId="{D91808A0-6C96-3A4D-BD14-AF1473A62DA0}" srcOrd="0" destOrd="1" presId="urn:microsoft.com/office/officeart/2005/8/layout/hProcess4"/>
    <dgm:cxn modelId="{F47B4454-812B-944A-9E28-24D285E1321A}" srcId="{0155DB40-A179-474E-BEB6-52EFA584C585}" destId="{87A94668-83A8-7D4F-90B0-B4B89FD1718B}" srcOrd="1" destOrd="0" parTransId="{F5A9D2F6-5003-BA4A-A217-549D8C13D227}" sibTransId="{846DEB47-FFC6-624E-8710-5C61508C9FF2}"/>
    <dgm:cxn modelId="{44D3C856-B41E-0847-9DB2-6155C47ED686}" srcId="{0155DB40-A179-474E-BEB6-52EFA584C585}" destId="{4AC00F00-9D7F-674D-B4D7-8310DFCF0EA0}" srcOrd="0" destOrd="0" parTransId="{0C9E2022-27B3-7C4D-A7D5-2F8F013958DF}" sibTransId="{F5DD3F35-A90E-E94E-848E-7B58A6511DDF}"/>
    <dgm:cxn modelId="{7B1E3B59-24D1-804A-A8A3-DFBBA6646812}" type="presOf" srcId="{4AC00F00-9D7F-674D-B4D7-8310DFCF0EA0}" destId="{63890D5B-DC06-5841-8B22-B0604EBF7BF9}" srcOrd="0" destOrd="0" presId="urn:microsoft.com/office/officeart/2005/8/layout/hProcess4"/>
    <dgm:cxn modelId="{66F90860-35FD-AB4F-9F92-F59957BC8C17}" srcId="{04AA4795-A90D-5B4C-811D-233D8DC80CAF}" destId="{9C7859D9-7A03-5545-88E7-6C1CD972D108}" srcOrd="1" destOrd="0" parTransId="{D609B04E-2DCB-1647-BD4F-8DFD2568606E}" sibTransId="{07CAAE68-5C19-A948-929C-618F6FE900FA}"/>
    <dgm:cxn modelId="{60BE1260-D7BF-0642-B5D5-7EF85BA3BC40}" type="presOf" srcId="{29AFBDB8-3129-204C-9880-F4491255394E}" destId="{1A1CE354-8EC2-4743-937D-FC285282B1F7}" srcOrd="0" destOrd="0" presId="urn:microsoft.com/office/officeart/2005/8/layout/hProcess4"/>
    <dgm:cxn modelId="{E654E466-4045-1D4D-A818-368FF88D8489}" type="presOf" srcId="{69F3C3C1-2EE7-314F-9C42-FAC129C10521}" destId="{C64005E7-0B93-5349-9495-D2A95B73FD72}" srcOrd="0" destOrd="0" presId="urn:microsoft.com/office/officeart/2005/8/layout/hProcess4"/>
    <dgm:cxn modelId="{0C64C469-8B5B-5949-8785-759B862AD013}" type="presOf" srcId="{597CE0C4-11DD-B744-B427-BDBE2A52B203}" destId="{91ACB2A0-3C28-A943-8337-89C9CB7DEF6F}" srcOrd="1" destOrd="0" presId="urn:microsoft.com/office/officeart/2005/8/layout/hProcess4"/>
    <dgm:cxn modelId="{8EF35C73-AFF8-A743-84C7-DCE1CED6F559}" type="presOf" srcId="{5EEF1247-5175-E64D-A026-84151E65C28E}" destId="{853A3D8E-072F-F041-B9A5-45A458203604}" srcOrd="0" destOrd="0" presId="urn:microsoft.com/office/officeart/2005/8/layout/hProcess4"/>
    <dgm:cxn modelId="{C8509484-7950-AB44-AE65-EBC96DDA63C8}" srcId="{E9BBEDFA-422A-D245-AECC-55B40E86D9B7}" destId="{0155DB40-A179-474E-BEB6-52EFA584C585}" srcOrd="0" destOrd="0" parTransId="{7EC55F17-AF8D-8645-AC7B-9EB31AF0C5E2}" sibTransId="{69F3C3C1-2EE7-314F-9C42-FAC129C10521}"/>
    <dgm:cxn modelId="{DF3D8E92-8BB5-224F-ABB1-4ACFDEDA0F72}" type="presOf" srcId="{9C7859D9-7A03-5545-88E7-6C1CD972D108}" destId="{91ACB2A0-3C28-A943-8337-89C9CB7DEF6F}" srcOrd="1" destOrd="1" presId="urn:microsoft.com/office/officeart/2005/8/layout/hProcess4"/>
    <dgm:cxn modelId="{30E5C3A0-2A7E-4243-8B15-38F7AB94C988}" type="presOf" srcId="{E9BBEDFA-422A-D245-AECC-55B40E86D9B7}" destId="{F5E163A9-33E0-3048-A59C-905F5334A167}" srcOrd="0" destOrd="0" presId="urn:microsoft.com/office/officeart/2005/8/layout/hProcess4"/>
    <dgm:cxn modelId="{FCE271A4-CE5F-4F48-8685-EB1CD23F0B5A}" srcId="{C492E862-DE12-F54D-AEC4-99E7BD3B6D5C}" destId="{E7407AFB-135C-7243-BE36-0FC490DC7997}" srcOrd="1" destOrd="0" parTransId="{DBD661DF-54BA-0F45-A220-2683AC07E687}" sibTransId="{B29F2A40-24D4-2549-B14F-782213F6472B}"/>
    <dgm:cxn modelId="{3AF48BA4-6A66-9044-B335-F0E696A425E2}" srcId="{29AFBDB8-3129-204C-9880-F4491255394E}" destId="{69042284-9D52-1249-8EAA-074445E62DE2}" srcOrd="0" destOrd="0" parTransId="{38BD0615-E72E-BA49-B470-4FFB1CCBA5C0}" sibTransId="{BB56F680-99A9-F049-A892-4D28B1616719}"/>
    <dgm:cxn modelId="{A56BCCA7-02C5-EE4E-9060-9BFA05CA2EA3}" type="presOf" srcId="{0155DB40-A179-474E-BEB6-52EFA584C585}" destId="{BDA48865-85D4-DD48-8F1A-A489BF45ABAC}" srcOrd="0" destOrd="0" presId="urn:microsoft.com/office/officeart/2005/8/layout/hProcess4"/>
    <dgm:cxn modelId="{BCD1A1AD-BC90-0147-BF2B-13401E0BF6DD}" type="presOf" srcId="{4AC00F00-9D7F-674D-B4D7-8310DFCF0EA0}" destId="{A34C0853-F1F2-8C4C-9B8B-C85CCEDDC2D2}" srcOrd="1" destOrd="0" presId="urn:microsoft.com/office/officeart/2005/8/layout/hProcess4"/>
    <dgm:cxn modelId="{49372EB3-0FB0-D549-9456-702E66624A9F}" srcId="{E9BBEDFA-422A-D245-AECC-55B40E86D9B7}" destId="{29AFBDB8-3129-204C-9880-F4491255394E}" srcOrd="2" destOrd="0" parTransId="{3067F9F2-42F8-1A48-B600-B1C9B85A07B9}" sibTransId="{5124AE00-0901-5C4D-B7BD-B4E84C53E8D7}"/>
    <dgm:cxn modelId="{3BD105B5-E308-6A41-9212-822FCB4558C4}" type="presOf" srcId="{69042284-9D52-1249-8EAA-074445E62DE2}" destId="{361D3278-DF9E-8547-A9A1-419F91581D3F}" srcOrd="1" destOrd="0" presId="urn:microsoft.com/office/officeart/2005/8/layout/hProcess4"/>
    <dgm:cxn modelId="{AF9983B9-F58B-194C-B4FA-85CDDF6A8B7D}" type="presOf" srcId="{F12DEECB-2C08-D541-A176-176445A7926B}" destId="{3D336862-2E00-B440-B7B7-5F3F9B04C290}" srcOrd="0" destOrd="2" presId="urn:microsoft.com/office/officeart/2005/8/layout/hProcess4"/>
    <dgm:cxn modelId="{381BA3BD-F4A1-2E4F-99FF-AEFF175517C4}" type="presOf" srcId="{69042284-9D52-1249-8EAA-074445E62DE2}" destId="{B704D02E-D2DA-804C-A15B-4F4E08F744A8}" srcOrd="0" destOrd="0" presId="urn:microsoft.com/office/officeart/2005/8/layout/hProcess4"/>
    <dgm:cxn modelId="{1396ABBD-93D2-9044-B437-7E56701EDB4B}" type="presOf" srcId="{BFBB290B-F0D9-CB4E-8CDE-C69A97298ECE}" destId="{B704D02E-D2DA-804C-A15B-4F4E08F744A8}" srcOrd="0" destOrd="1" presId="urn:microsoft.com/office/officeart/2005/8/layout/hProcess4"/>
    <dgm:cxn modelId="{2D42FAC9-B680-4F4D-B6B1-BFA6C944732F}" type="presOf" srcId="{87A94668-83A8-7D4F-90B0-B4B89FD1718B}" destId="{63890D5B-DC06-5841-8B22-B0604EBF7BF9}" srcOrd="0" destOrd="1" presId="urn:microsoft.com/office/officeart/2005/8/layout/hProcess4"/>
    <dgm:cxn modelId="{C4E86AD5-BA8C-744F-9844-FB1B31E03E8D}" type="presOf" srcId="{8B0512DB-CF53-2F49-B948-6AA7F8C2B203}" destId="{D91808A0-6C96-3A4D-BD14-AF1473A62DA0}" srcOrd="0" destOrd="0" presId="urn:microsoft.com/office/officeart/2005/8/layout/hProcess4"/>
    <dgm:cxn modelId="{3F059DD7-9736-9A48-BCB8-43C06B168B20}" type="presOf" srcId="{D0898728-0755-0F43-BE28-62042D669C4E}" destId="{361D3278-DF9E-8547-A9A1-419F91581D3F}" srcOrd="1" destOrd="2" presId="urn:microsoft.com/office/officeart/2005/8/layout/hProcess4"/>
    <dgm:cxn modelId="{11C30CDD-D4C0-8640-9FC8-8AF723468A04}" srcId="{29AFBDB8-3129-204C-9880-F4491255394E}" destId="{D0898728-0755-0F43-BE28-62042D669C4E}" srcOrd="2" destOrd="0" parTransId="{439E7ED5-0AA6-A74E-BA01-2672D3820689}" sibTransId="{BCD1D649-89D5-ED4D-9101-5D9ED19D6214}"/>
    <dgm:cxn modelId="{4A08BBE4-2376-0743-97AE-F05078777AC6}" srcId="{29AFBDB8-3129-204C-9880-F4491255394E}" destId="{BFBB290B-F0D9-CB4E-8CDE-C69A97298ECE}" srcOrd="1" destOrd="0" parTransId="{76B90C37-86E5-6D4E-B40F-50AD9165AD32}" sibTransId="{0FBAB496-8E7A-9045-93A8-0741D017D9EE}"/>
    <dgm:cxn modelId="{A780D7E4-9421-234A-A3FE-7872F023480F}" type="presOf" srcId="{D0898728-0755-0F43-BE28-62042D669C4E}" destId="{B704D02E-D2DA-804C-A15B-4F4E08F744A8}" srcOrd="0" destOrd="2" presId="urn:microsoft.com/office/officeart/2005/8/layout/hProcess4"/>
    <dgm:cxn modelId="{1B23E9F2-6B80-2245-9215-F0BA5477D896}" type="presOf" srcId="{BFBB290B-F0D9-CB4E-8CDE-C69A97298ECE}" destId="{361D3278-DF9E-8547-A9A1-419F91581D3F}" srcOrd="1" destOrd="1" presId="urn:microsoft.com/office/officeart/2005/8/layout/hProcess4"/>
    <dgm:cxn modelId="{7B1DA2F5-FE7F-094F-8DE3-7F37746F52F3}" srcId="{04AA4795-A90D-5B4C-811D-233D8DC80CAF}" destId="{597CE0C4-11DD-B744-B427-BDBE2A52B203}" srcOrd="0" destOrd="0" parTransId="{464CE0BC-3C62-A345-98B9-ECB92F912D8D}" sibTransId="{D3AF078D-86D2-AA4F-9C8D-2CAC53434CAD}"/>
    <dgm:cxn modelId="{441101FB-EC70-FC40-A500-068BC8979667}" type="presOf" srcId="{F12DEECB-2C08-D541-A176-176445A7926B}" destId="{91ACB2A0-3C28-A943-8337-89C9CB7DEF6F}" srcOrd="1" destOrd="2" presId="urn:microsoft.com/office/officeart/2005/8/layout/hProcess4"/>
    <dgm:cxn modelId="{A554A4F6-0634-FD40-A592-0ED21BC18843}" type="presParOf" srcId="{F5E163A9-33E0-3048-A59C-905F5334A167}" destId="{4001CF81-78AA-234C-8725-786080B48D6D}" srcOrd="0" destOrd="0" presId="urn:microsoft.com/office/officeart/2005/8/layout/hProcess4"/>
    <dgm:cxn modelId="{13D4861D-0C5C-6746-8BC1-A01E1E72AEF2}" type="presParOf" srcId="{F5E163A9-33E0-3048-A59C-905F5334A167}" destId="{B4D51079-C6A4-5846-80F5-D08E23836928}" srcOrd="1" destOrd="0" presId="urn:microsoft.com/office/officeart/2005/8/layout/hProcess4"/>
    <dgm:cxn modelId="{158C3335-4ADF-0543-8A2E-0CE356C782CA}" type="presParOf" srcId="{F5E163A9-33E0-3048-A59C-905F5334A167}" destId="{ABAB201B-8B0D-0C4A-8701-19BC91B2C653}" srcOrd="2" destOrd="0" presId="urn:microsoft.com/office/officeart/2005/8/layout/hProcess4"/>
    <dgm:cxn modelId="{C88662F0-545C-3545-B688-9346A1E29DA8}" type="presParOf" srcId="{ABAB201B-8B0D-0C4A-8701-19BC91B2C653}" destId="{A5437F31-26B6-8042-B087-5375821250D4}" srcOrd="0" destOrd="0" presId="urn:microsoft.com/office/officeart/2005/8/layout/hProcess4"/>
    <dgm:cxn modelId="{02B6AD37-6879-0B45-90BB-BA98102227B4}" type="presParOf" srcId="{A5437F31-26B6-8042-B087-5375821250D4}" destId="{F9D80143-BD8C-4D4D-8AC4-3B2383B8D8D8}" srcOrd="0" destOrd="0" presId="urn:microsoft.com/office/officeart/2005/8/layout/hProcess4"/>
    <dgm:cxn modelId="{C0793C33-FAFC-CC4C-AE03-65AE8C3FCC79}" type="presParOf" srcId="{A5437F31-26B6-8042-B087-5375821250D4}" destId="{63890D5B-DC06-5841-8B22-B0604EBF7BF9}" srcOrd="1" destOrd="0" presId="urn:microsoft.com/office/officeart/2005/8/layout/hProcess4"/>
    <dgm:cxn modelId="{9A5E2785-A957-0A40-AD33-A5FB1CF1904D}" type="presParOf" srcId="{A5437F31-26B6-8042-B087-5375821250D4}" destId="{A34C0853-F1F2-8C4C-9B8B-C85CCEDDC2D2}" srcOrd="2" destOrd="0" presId="urn:microsoft.com/office/officeart/2005/8/layout/hProcess4"/>
    <dgm:cxn modelId="{CE90CF38-5793-A44C-A979-6C62694261C4}" type="presParOf" srcId="{A5437F31-26B6-8042-B087-5375821250D4}" destId="{BDA48865-85D4-DD48-8F1A-A489BF45ABAC}" srcOrd="3" destOrd="0" presId="urn:microsoft.com/office/officeart/2005/8/layout/hProcess4"/>
    <dgm:cxn modelId="{BB091B7E-EEC4-A549-8D7F-DE3676734DA0}" type="presParOf" srcId="{A5437F31-26B6-8042-B087-5375821250D4}" destId="{F6C07813-00CF-2D4E-B169-D0242881EE81}" srcOrd="4" destOrd="0" presId="urn:microsoft.com/office/officeart/2005/8/layout/hProcess4"/>
    <dgm:cxn modelId="{A53EEC28-0D2C-2041-8110-0D97C0951359}" type="presParOf" srcId="{ABAB201B-8B0D-0C4A-8701-19BC91B2C653}" destId="{C64005E7-0B93-5349-9495-D2A95B73FD72}" srcOrd="1" destOrd="0" presId="urn:microsoft.com/office/officeart/2005/8/layout/hProcess4"/>
    <dgm:cxn modelId="{5D3E21B9-FA85-9A47-B4CF-814C6D77B797}" type="presParOf" srcId="{ABAB201B-8B0D-0C4A-8701-19BC91B2C653}" destId="{77E3B19B-E18C-5648-B292-E373CE617676}" srcOrd="2" destOrd="0" presId="urn:microsoft.com/office/officeart/2005/8/layout/hProcess4"/>
    <dgm:cxn modelId="{13C514F8-ED4F-8848-B0ED-535356A804DA}" type="presParOf" srcId="{77E3B19B-E18C-5648-B292-E373CE617676}" destId="{3B10013F-C02E-3D44-96C1-1A0443AE8DF3}" srcOrd="0" destOrd="0" presId="urn:microsoft.com/office/officeart/2005/8/layout/hProcess4"/>
    <dgm:cxn modelId="{60B7B484-F93F-AD4C-9334-8681FF39D073}" type="presParOf" srcId="{77E3B19B-E18C-5648-B292-E373CE617676}" destId="{3D336862-2E00-B440-B7B7-5F3F9B04C290}" srcOrd="1" destOrd="0" presId="urn:microsoft.com/office/officeart/2005/8/layout/hProcess4"/>
    <dgm:cxn modelId="{311B729E-DA25-3A40-8E9E-E8217C461DAE}" type="presParOf" srcId="{77E3B19B-E18C-5648-B292-E373CE617676}" destId="{91ACB2A0-3C28-A943-8337-89C9CB7DEF6F}" srcOrd="2" destOrd="0" presId="urn:microsoft.com/office/officeart/2005/8/layout/hProcess4"/>
    <dgm:cxn modelId="{E8A0E6FF-262F-924B-85E6-66D9C2357311}" type="presParOf" srcId="{77E3B19B-E18C-5648-B292-E373CE617676}" destId="{5990CDAB-6D4D-BC4F-B784-F587783BE723}" srcOrd="3" destOrd="0" presId="urn:microsoft.com/office/officeart/2005/8/layout/hProcess4"/>
    <dgm:cxn modelId="{24D54958-FA5E-0947-A9C6-59065D39CEF0}" type="presParOf" srcId="{77E3B19B-E18C-5648-B292-E373CE617676}" destId="{C397A741-A102-9347-9016-0B6290075782}" srcOrd="4" destOrd="0" presId="urn:microsoft.com/office/officeart/2005/8/layout/hProcess4"/>
    <dgm:cxn modelId="{A1B674AC-7A31-C245-A270-6EE314EE07B3}" type="presParOf" srcId="{ABAB201B-8B0D-0C4A-8701-19BC91B2C653}" destId="{853A3D8E-072F-F041-B9A5-45A458203604}" srcOrd="3" destOrd="0" presId="urn:microsoft.com/office/officeart/2005/8/layout/hProcess4"/>
    <dgm:cxn modelId="{17339918-E665-B84C-8DF6-88E5A667C341}" type="presParOf" srcId="{ABAB201B-8B0D-0C4A-8701-19BC91B2C653}" destId="{11FE5496-D609-DA40-A58D-DCD3C4400E9C}" srcOrd="4" destOrd="0" presId="urn:microsoft.com/office/officeart/2005/8/layout/hProcess4"/>
    <dgm:cxn modelId="{A82D44A7-C70E-114D-BFDB-3B41BAF558E3}" type="presParOf" srcId="{11FE5496-D609-DA40-A58D-DCD3C4400E9C}" destId="{FFF9974A-687A-C240-9FEF-6F151E9F0D6B}" srcOrd="0" destOrd="0" presId="urn:microsoft.com/office/officeart/2005/8/layout/hProcess4"/>
    <dgm:cxn modelId="{A4A1C7BE-C792-DA4A-95B8-B0E8B41EBEFB}" type="presParOf" srcId="{11FE5496-D609-DA40-A58D-DCD3C4400E9C}" destId="{B704D02E-D2DA-804C-A15B-4F4E08F744A8}" srcOrd="1" destOrd="0" presId="urn:microsoft.com/office/officeart/2005/8/layout/hProcess4"/>
    <dgm:cxn modelId="{62BEF76A-66CC-AE45-9D5F-8171A372B570}" type="presParOf" srcId="{11FE5496-D609-DA40-A58D-DCD3C4400E9C}" destId="{361D3278-DF9E-8547-A9A1-419F91581D3F}" srcOrd="2" destOrd="0" presId="urn:microsoft.com/office/officeart/2005/8/layout/hProcess4"/>
    <dgm:cxn modelId="{048D4B70-D222-0E4B-994C-B7E6BC0509CF}" type="presParOf" srcId="{11FE5496-D609-DA40-A58D-DCD3C4400E9C}" destId="{1A1CE354-8EC2-4743-937D-FC285282B1F7}" srcOrd="3" destOrd="0" presId="urn:microsoft.com/office/officeart/2005/8/layout/hProcess4"/>
    <dgm:cxn modelId="{DB7F2495-A4AF-9248-A356-7D53696CDEF7}" type="presParOf" srcId="{11FE5496-D609-DA40-A58D-DCD3C4400E9C}" destId="{7FC9B1C0-E318-0740-A3CA-472EEAF5D94D}" srcOrd="4" destOrd="0" presId="urn:microsoft.com/office/officeart/2005/8/layout/hProcess4"/>
    <dgm:cxn modelId="{A65B3300-2060-374E-B20E-3FE18757882A}" type="presParOf" srcId="{ABAB201B-8B0D-0C4A-8701-19BC91B2C653}" destId="{8C587BDC-E2F3-F440-A6AB-37CA092E5618}" srcOrd="5" destOrd="0" presId="urn:microsoft.com/office/officeart/2005/8/layout/hProcess4"/>
    <dgm:cxn modelId="{FB6EF45A-C571-2945-B31A-2E3A8D90AC1E}" type="presParOf" srcId="{ABAB201B-8B0D-0C4A-8701-19BC91B2C653}" destId="{C68F66F0-74B8-C841-99AF-D7B80A375656}" srcOrd="6" destOrd="0" presId="urn:microsoft.com/office/officeart/2005/8/layout/hProcess4"/>
    <dgm:cxn modelId="{037AB616-867C-3C44-A306-5EA603E75062}" type="presParOf" srcId="{C68F66F0-74B8-C841-99AF-D7B80A375656}" destId="{35AB688D-50F9-E54D-A867-19C9F327E89E}" srcOrd="0" destOrd="0" presId="urn:microsoft.com/office/officeart/2005/8/layout/hProcess4"/>
    <dgm:cxn modelId="{E772409C-08A3-C240-A237-637D83B2D276}" type="presParOf" srcId="{C68F66F0-74B8-C841-99AF-D7B80A375656}" destId="{D91808A0-6C96-3A4D-BD14-AF1473A62DA0}" srcOrd="1" destOrd="0" presId="urn:microsoft.com/office/officeart/2005/8/layout/hProcess4"/>
    <dgm:cxn modelId="{5139E4F8-2572-A84F-8719-13F6F0A185F7}" type="presParOf" srcId="{C68F66F0-74B8-C841-99AF-D7B80A375656}" destId="{B8393B58-A90B-B242-A660-9137FB8DABA3}" srcOrd="2" destOrd="0" presId="urn:microsoft.com/office/officeart/2005/8/layout/hProcess4"/>
    <dgm:cxn modelId="{18E8F56E-C658-1F4C-913E-7ADD7E2B7629}" type="presParOf" srcId="{C68F66F0-74B8-C841-99AF-D7B80A375656}" destId="{3F6CF167-F00D-C348-BD67-FA8B5605C289}" srcOrd="3" destOrd="0" presId="urn:microsoft.com/office/officeart/2005/8/layout/hProcess4"/>
    <dgm:cxn modelId="{A65A4C81-CA6F-3446-B308-339DA41C06E1}" type="presParOf" srcId="{C68F66F0-74B8-C841-99AF-D7B80A375656}" destId="{9B3B13A8-EA31-0242-AC13-4AEC9C07DE9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BBD87EE-3FD8-164B-87CA-3F78E5988DCC}"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s-MX"/>
        </a:p>
      </dgm:t>
    </dgm:pt>
    <dgm:pt modelId="{D4F6C7B2-5CE9-CA48-83AD-59E20E69BA16}">
      <dgm:prSet phldrT="[Texto]"/>
      <dgm:spPr/>
      <dgm:t>
        <a:bodyPr/>
        <a:lstStyle/>
        <a:p>
          <a:r>
            <a:rPr lang="es-MX" dirty="0"/>
            <a:t>La administración pública no hace pausas electorales
El Presupuesto prorrogado es el mecanismo legal y financiero que garantiza la continuidad ininterrumpida de los servicios públicos, la ejecución de proyectos vigentes y la estabilidad institucional durante la transición democrática</a:t>
          </a:r>
        </a:p>
      </dgm:t>
    </dgm:pt>
    <dgm:pt modelId="{5EEAB142-5BB7-4B48-AF4B-FA6149D3A544}" type="parTrans" cxnId="{D0679B76-9153-F64F-B1E9-C9C617646D76}">
      <dgm:prSet/>
      <dgm:spPr/>
      <dgm:t>
        <a:bodyPr/>
        <a:lstStyle/>
        <a:p>
          <a:endParaRPr lang="es-MX"/>
        </a:p>
      </dgm:t>
    </dgm:pt>
    <dgm:pt modelId="{23CCD4C3-E113-5D4E-8A76-2DE6AF9D5208}" type="sibTrans" cxnId="{D0679B76-9153-F64F-B1E9-C9C617646D76}">
      <dgm:prSet/>
      <dgm:spPr/>
      <dgm:t>
        <a:bodyPr/>
        <a:lstStyle/>
        <a:p>
          <a:endParaRPr lang="es-MX"/>
        </a:p>
      </dgm:t>
    </dgm:pt>
    <dgm:pt modelId="{E0B34C56-BC86-B342-9809-F8BD2662B02A}">
      <dgm:prSet phldrT="[Texto]"/>
      <dgm:spPr/>
      <dgm:t>
        <a:bodyPr/>
        <a:lstStyle/>
        <a:p>
          <a:r>
            <a:rPr lang="es-MX" dirty="0"/>
            <a:t>Restricciones para la autoridad saliente
COOTAD Art. 213 En el último semestre del período para el cual fueron elegidas las autoridades de los GAD, no podrán asumir compromisos presupuestarios que no consten en el plan operativo anual aprobado por las instancias de participación ciudadana y el respectivo órgano legislativo</a:t>
          </a:r>
        </a:p>
      </dgm:t>
    </dgm:pt>
    <dgm:pt modelId="{D3F8DB73-1CFF-DA40-9AED-32B514B81332}" type="parTrans" cxnId="{27C0EFA8-4935-C04D-99D4-5094D3D955C5}">
      <dgm:prSet/>
      <dgm:spPr/>
      <dgm:t>
        <a:bodyPr/>
        <a:lstStyle/>
        <a:p>
          <a:endParaRPr lang="es-MX"/>
        </a:p>
      </dgm:t>
    </dgm:pt>
    <dgm:pt modelId="{7DF5C33B-2A38-DD44-8818-1A1B5899CBE9}" type="sibTrans" cxnId="{27C0EFA8-4935-C04D-99D4-5094D3D955C5}">
      <dgm:prSet/>
      <dgm:spPr/>
      <dgm:t>
        <a:bodyPr/>
        <a:lstStyle/>
        <a:p>
          <a:endParaRPr lang="es-MX"/>
        </a:p>
      </dgm:t>
    </dgm:pt>
    <dgm:pt modelId="{45B4F8CB-3A9A-D941-A871-30037EF33D32}" type="pres">
      <dgm:prSet presAssocID="{FBBD87EE-3FD8-164B-87CA-3F78E5988DCC}" presName="diagram" presStyleCnt="0">
        <dgm:presLayoutVars>
          <dgm:dir/>
          <dgm:resizeHandles val="exact"/>
        </dgm:presLayoutVars>
      </dgm:prSet>
      <dgm:spPr/>
    </dgm:pt>
    <dgm:pt modelId="{79663A30-4D5B-E34D-ADA6-C3822836C630}" type="pres">
      <dgm:prSet presAssocID="{D4F6C7B2-5CE9-CA48-83AD-59E20E69BA16}" presName="node" presStyleLbl="node1" presStyleIdx="0" presStyleCnt="2">
        <dgm:presLayoutVars>
          <dgm:bulletEnabled val="1"/>
        </dgm:presLayoutVars>
      </dgm:prSet>
      <dgm:spPr/>
    </dgm:pt>
    <dgm:pt modelId="{96C632E6-C2C7-D243-8D19-FED6815DDB48}" type="pres">
      <dgm:prSet presAssocID="{23CCD4C3-E113-5D4E-8A76-2DE6AF9D5208}" presName="sibTrans" presStyleCnt="0"/>
      <dgm:spPr/>
    </dgm:pt>
    <dgm:pt modelId="{DDFF122E-4914-8F4B-8338-0665C6FEBD48}" type="pres">
      <dgm:prSet presAssocID="{E0B34C56-BC86-B342-9809-F8BD2662B02A}" presName="node" presStyleLbl="node1" presStyleIdx="1" presStyleCnt="2">
        <dgm:presLayoutVars>
          <dgm:bulletEnabled val="1"/>
        </dgm:presLayoutVars>
      </dgm:prSet>
      <dgm:spPr/>
    </dgm:pt>
  </dgm:ptLst>
  <dgm:cxnLst>
    <dgm:cxn modelId="{F6FB5421-442C-5948-8454-4305C591ECB5}" type="presOf" srcId="{FBBD87EE-3FD8-164B-87CA-3F78E5988DCC}" destId="{45B4F8CB-3A9A-D941-A871-30037EF33D32}" srcOrd="0" destOrd="0" presId="urn:microsoft.com/office/officeart/2005/8/layout/default"/>
    <dgm:cxn modelId="{82C12968-EA96-B147-A0FD-4F47889D24E4}" type="presOf" srcId="{D4F6C7B2-5CE9-CA48-83AD-59E20E69BA16}" destId="{79663A30-4D5B-E34D-ADA6-C3822836C630}" srcOrd="0" destOrd="0" presId="urn:microsoft.com/office/officeart/2005/8/layout/default"/>
    <dgm:cxn modelId="{D0679B76-9153-F64F-B1E9-C9C617646D76}" srcId="{FBBD87EE-3FD8-164B-87CA-3F78E5988DCC}" destId="{D4F6C7B2-5CE9-CA48-83AD-59E20E69BA16}" srcOrd="0" destOrd="0" parTransId="{5EEAB142-5BB7-4B48-AF4B-FA6149D3A544}" sibTransId="{23CCD4C3-E113-5D4E-8A76-2DE6AF9D5208}"/>
    <dgm:cxn modelId="{7EE04F81-02CE-9945-989E-4251B203C50A}" type="presOf" srcId="{E0B34C56-BC86-B342-9809-F8BD2662B02A}" destId="{DDFF122E-4914-8F4B-8338-0665C6FEBD48}" srcOrd="0" destOrd="0" presId="urn:microsoft.com/office/officeart/2005/8/layout/default"/>
    <dgm:cxn modelId="{27C0EFA8-4935-C04D-99D4-5094D3D955C5}" srcId="{FBBD87EE-3FD8-164B-87CA-3F78E5988DCC}" destId="{E0B34C56-BC86-B342-9809-F8BD2662B02A}" srcOrd="1" destOrd="0" parTransId="{D3F8DB73-1CFF-DA40-9AED-32B514B81332}" sibTransId="{7DF5C33B-2A38-DD44-8818-1A1B5899CBE9}"/>
    <dgm:cxn modelId="{479E6E57-EA03-2240-A349-D2026DE32571}" type="presParOf" srcId="{45B4F8CB-3A9A-D941-A871-30037EF33D32}" destId="{79663A30-4D5B-E34D-ADA6-C3822836C630}" srcOrd="0" destOrd="0" presId="urn:microsoft.com/office/officeart/2005/8/layout/default"/>
    <dgm:cxn modelId="{EB21A75F-6B75-8D44-B2DF-E0360C1DF76C}" type="presParOf" srcId="{45B4F8CB-3A9A-D941-A871-30037EF33D32}" destId="{96C632E6-C2C7-D243-8D19-FED6815DDB48}" srcOrd="1" destOrd="0" presId="urn:microsoft.com/office/officeart/2005/8/layout/default"/>
    <dgm:cxn modelId="{DE8F4DD1-2815-554C-AFE2-3418AC34912E}" type="presParOf" srcId="{45B4F8CB-3A9A-D941-A871-30037EF33D32}" destId="{DDFF122E-4914-8F4B-8338-0665C6FEBD4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4308F6-EAD7-8C48-BF5B-DD6896352532}" type="doc">
      <dgm:prSet loTypeId="urn:microsoft.com/office/officeart/2005/8/layout/bProcess3" loCatId="" qsTypeId="urn:microsoft.com/office/officeart/2005/8/quickstyle/simple3" qsCatId="simple" csTypeId="urn:microsoft.com/office/officeart/2005/8/colors/colorful1" csCatId="colorful" phldr="1"/>
      <dgm:spPr/>
      <dgm:t>
        <a:bodyPr/>
        <a:lstStyle/>
        <a:p>
          <a:endParaRPr lang="es-ES"/>
        </a:p>
      </dgm:t>
    </dgm:pt>
    <dgm:pt modelId="{1221C1D9-BAC2-C940-979F-9560A89F0380}">
      <dgm:prSet phldrT="[Texto]" custT="1"/>
      <dgm:spPr/>
      <dgm:t>
        <a:bodyPr/>
        <a:lstStyle/>
        <a:p>
          <a:r>
            <a:rPr lang="es-ES" sz="1600" dirty="0"/>
            <a:t>Revisión de los informes de seguimientos trimestrales disponibles</a:t>
          </a:r>
        </a:p>
      </dgm:t>
    </dgm:pt>
    <dgm:pt modelId="{3ACD857A-233D-3646-8E61-92ED09C418FD}" type="parTrans" cxnId="{1E68A76A-AF17-2541-B1EA-25292DBAAB5B}">
      <dgm:prSet/>
      <dgm:spPr/>
      <dgm:t>
        <a:bodyPr/>
        <a:lstStyle/>
        <a:p>
          <a:endParaRPr lang="es-ES" sz="2000"/>
        </a:p>
      </dgm:t>
    </dgm:pt>
    <dgm:pt modelId="{F0537BE0-DE2F-B245-A215-F38E6DAFD3D2}" type="sibTrans" cxnId="{1E68A76A-AF17-2541-B1EA-25292DBAAB5B}">
      <dgm:prSet custT="1"/>
      <dgm:spPr/>
      <dgm:t>
        <a:bodyPr/>
        <a:lstStyle/>
        <a:p>
          <a:endParaRPr lang="es-ES" sz="600"/>
        </a:p>
      </dgm:t>
    </dgm:pt>
    <dgm:pt modelId="{B3EB3137-39AC-CD48-94DD-3BDF32DB21E5}">
      <dgm:prSet phldrT="[Texto]" custT="1"/>
      <dgm:spPr/>
      <dgm:t>
        <a:bodyPr/>
        <a:lstStyle/>
        <a:p>
          <a:r>
            <a:rPr lang="es-ES" sz="1600" dirty="0"/>
            <a:t>Análisis de los proyectos ejecutados, cuáles fueron las dificultades y las condiciones para el éxito</a:t>
          </a:r>
        </a:p>
      </dgm:t>
    </dgm:pt>
    <dgm:pt modelId="{F403C949-0E06-D240-8320-8BC3975F8ADC}" type="parTrans" cxnId="{43D9BFB1-9AF3-AF40-8908-9257CC05194B}">
      <dgm:prSet/>
      <dgm:spPr/>
      <dgm:t>
        <a:bodyPr/>
        <a:lstStyle/>
        <a:p>
          <a:endParaRPr lang="es-ES" sz="2000"/>
        </a:p>
      </dgm:t>
    </dgm:pt>
    <dgm:pt modelId="{FF827259-DD43-FC4E-9AF1-3025777DB3BC}" type="sibTrans" cxnId="{43D9BFB1-9AF3-AF40-8908-9257CC05194B}">
      <dgm:prSet custT="1"/>
      <dgm:spPr/>
      <dgm:t>
        <a:bodyPr/>
        <a:lstStyle/>
        <a:p>
          <a:endParaRPr lang="es-ES" sz="600"/>
        </a:p>
      </dgm:t>
    </dgm:pt>
    <dgm:pt modelId="{F524D0CE-D0B2-7944-9224-EA544990EE55}">
      <dgm:prSet phldrT="[Texto]" custT="1"/>
      <dgm:spPr/>
      <dgm:t>
        <a:bodyPr/>
        <a:lstStyle/>
        <a:p>
          <a:r>
            <a:rPr lang="es-ES" sz="1600" dirty="0"/>
            <a:t>Análisis de la ejecución presupuestaria</a:t>
          </a:r>
        </a:p>
      </dgm:t>
    </dgm:pt>
    <dgm:pt modelId="{36E04A10-6859-5147-9803-224EF5AA567F}" type="parTrans" cxnId="{467195BC-2C58-194E-AE2F-5BA51F02F196}">
      <dgm:prSet/>
      <dgm:spPr/>
      <dgm:t>
        <a:bodyPr/>
        <a:lstStyle/>
        <a:p>
          <a:endParaRPr lang="es-ES" sz="2000"/>
        </a:p>
      </dgm:t>
    </dgm:pt>
    <dgm:pt modelId="{B48CA24B-E677-1444-9EC0-5BD019C517A8}" type="sibTrans" cxnId="{467195BC-2C58-194E-AE2F-5BA51F02F196}">
      <dgm:prSet custT="1"/>
      <dgm:spPr/>
      <dgm:t>
        <a:bodyPr/>
        <a:lstStyle/>
        <a:p>
          <a:endParaRPr lang="es-ES" sz="600"/>
        </a:p>
      </dgm:t>
    </dgm:pt>
    <dgm:pt modelId="{EFA3EC02-0822-914D-94A8-30A9B0AD9D6E}">
      <dgm:prSet phldrT="[Texto]" custT="1"/>
      <dgm:spPr/>
      <dgm:t>
        <a:bodyPr/>
        <a:lstStyle/>
        <a:p>
          <a:r>
            <a:rPr lang="es-ES" sz="1600" dirty="0"/>
            <a:t>Análisis de los proyectos que no se ejecutaron, qué condiciones se presentaron para no ejecutarlos, que pasó con la ciudadanía, ¿el Proyecto pasa al siguiente año fiscal?</a:t>
          </a:r>
        </a:p>
      </dgm:t>
    </dgm:pt>
    <dgm:pt modelId="{960B7DB0-A91A-7748-BBA0-D7A051B82F38}" type="parTrans" cxnId="{E6892C28-4A91-B341-886C-ADAF54328342}">
      <dgm:prSet/>
      <dgm:spPr/>
      <dgm:t>
        <a:bodyPr/>
        <a:lstStyle/>
        <a:p>
          <a:endParaRPr lang="es-ES" sz="2000"/>
        </a:p>
      </dgm:t>
    </dgm:pt>
    <dgm:pt modelId="{8B3A7430-17AC-BE40-BBA2-44047A4FC9ED}" type="sibTrans" cxnId="{E6892C28-4A91-B341-886C-ADAF54328342}">
      <dgm:prSet custT="1"/>
      <dgm:spPr/>
      <dgm:t>
        <a:bodyPr/>
        <a:lstStyle/>
        <a:p>
          <a:endParaRPr lang="es-ES" sz="600"/>
        </a:p>
      </dgm:t>
    </dgm:pt>
    <dgm:pt modelId="{7BA9131F-053C-CA4D-8966-724D12023120}">
      <dgm:prSet phldrT="[Texto]" custT="1"/>
      <dgm:spPr/>
      <dgm:t>
        <a:bodyPr/>
        <a:lstStyle/>
        <a:p>
          <a:r>
            <a:rPr lang="es-ES" sz="1600" dirty="0"/>
            <a:t>Revisión de la matriz de proyectos del PDOT Parroquial, análisis de los compromisos pendientes.</a:t>
          </a:r>
        </a:p>
      </dgm:t>
    </dgm:pt>
    <dgm:pt modelId="{2A77189D-85A8-074C-841E-B2217E6ED437}" type="parTrans" cxnId="{5E1AFE3F-02DC-FB49-9B3A-0162D6E18235}">
      <dgm:prSet/>
      <dgm:spPr/>
      <dgm:t>
        <a:bodyPr/>
        <a:lstStyle/>
        <a:p>
          <a:endParaRPr lang="es-ES" sz="2000"/>
        </a:p>
      </dgm:t>
    </dgm:pt>
    <dgm:pt modelId="{DA0C4BDA-98CF-9641-A364-0050058F969A}" type="sibTrans" cxnId="{5E1AFE3F-02DC-FB49-9B3A-0162D6E18235}">
      <dgm:prSet custT="1"/>
      <dgm:spPr/>
      <dgm:t>
        <a:bodyPr/>
        <a:lstStyle/>
        <a:p>
          <a:endParaRPr lang="es-ES" sz="600"/>
        </a:p>
      </dgm:t>
    </dgm:pt>
    <dgm:pt modelId="{97E7CEAF-D0D1-934C-9DA6-4E076034487B}">
      <dgm:prSet phldrT="[Texto]" custT="1"/>
      <dgm:spPr/>
      <dgm:t>
        <a:bodyPr/>
        <a:lstStyle/>
        <a:p>
          <a:r>
            <a:rPr lang="es-ES" sz="1600" dirty="0"/>
            <a:t>Elaboración de una propuesta preliminar con los recursos previstos para el 2025</a:t>
          </a:r>
        </a:p>
      </dgm:t>
    </dgm:pt>
    <dgm:pt modelId="{DC88337D-01B8-FB4D-AA79-0BEDAFFF7708}" type="parTrans" cxnId="{A7CB5711-66AF-E449-A6A7-5C0E89BCDB7F}">
      <dgm:prSet/>
      <dgm:spPr/>
      <dgm:t>
        <a:bodyPr/>
        <a:lstStyle/>
        <a:p>
          <a:endParaRPr lang="es-US" sz="2000"/>
        </a:p>
      </dgm:t>
    </dgm:pt>
    <dgm:pt modelId="{A1CC128D-9C32-F74F-900B-F2E003D4CC6A}" type="sibTrans" cxnId="{A7CB5711-66AF-E449-A6A7-5C0E89BCDB7F}">
      <dgm:prSet/>
      <dgm:spPr/>
      <dgm:t>
        <a:bodyPr/>
        <a:lstStyle/>
        <a:p>
          <a:endParaRPr lang="es-US" sz="2000"/>
        </a:p>
      </dgm:t>
    </dgm:pt>
    <dgm:pt modelId="{C566F232-10B9-4654-859F-8E8065AE7C81}">
      <dgm:prSet phldrT="[Texto]" custT="1"/>
      <dgm:spPr/>
      <dgm:t>
        <a:bodyPr/>
        <a:lstStyle/>
        <a:p>
          <a:r>
            <a:rPr lang="es-ES" sz="1600"/>
            <a:t>Incorporación de los aportes ciudadanos dados en el proceso de rendición de cuentas</a:t>
          </a:r>
          <a:endParaRPr lang="es-ES" sz="1600" dirty="0"/>
        </a:p>
      </dgm:t>
    </dgm:pt>
    <dgm:pt modelId="{F1C1896F-6D0E-4E5C-8285-A5C9A68FC0FB}" type="parTrans" cxnId="{7BE90F3C-E8B1-4CF5-BFE7-CAD2A489F848}">
      <dgm:prSet/>
      <dgm:spPr/>
      <dgm:t>
        <a:bodyPr/>
        <a:lstStyle/>
        <a:p>
          <a:endParaRPr lang="es-US" sz="2000"/>
        </a:p>
      </dgm:t>
    </dgm:pt>
    <dgm:pt modelId="{6736DD2C-797D-4BB1-9849-98E3985E0436}" type="sibTrans" cxnId="{7BE90F3C-E8B1-4CF5-BFE7-CAD2A489F848}">
      <dgm:prSet custT="1"/>
      <dgm:spPr/>
      <dgm:t>
        <a:bodyPr/>
        <a:lstStyle/>
        <a:p>
          <a:endParaRPr lang="es-US" sz="600"/>
        </a:p>
      </dgm:t>
    </dgm:pt>
    <dgm:pt modelId="{827A910C-110C-DE4F-9542-8C9664344F29}" type="pres">
      <dgm:prSet presAssocID="{854308F6-EAD7-8C48-BF5B-DD6896352532}" presName="Name0" presStyleCnt="0">
        <dgm:presLayoutVars>
          <dgm:dir/>
          <dgm:resizeHandles val="exact"/>
        </dgm:presLayoutVars>
      </dgm:prSet>
      <dgm:spPr/>
    </dgm:pt>
    <dgm:pt modelId="{79083CA2-AA03-4047-867C-E4252D59265E}" type="pres">
      <dgm:prSet presAssocID="{1221C1D9-BAC2-C940-979F-9560A89F0380}" presName="node" presStyleLbl="node1" presStyleIdx="0" presStyleCnt="7">
        <dgm:presLayoutVars>
          <dgm:bulletEnabled val="1"/>
        </dgm:presLayoutVars>
      </dgm:prSet>
      <dgm:spPr/>
    </dgm:pt>
    <dgm:pt modelId="{5B5C41DE-2639-F943-A0C4-54013F338770}" type="pres">
      <dgm:prSet presAssocID="{F0537BE0-DE2F-B245-A215-F38E6DAFD3D2}" presName="sibTrans" presStyleLbl="sibTrans1D1" presStyleIdx="0" presStyleCnt="6"/>
      <dgm:spPr/>
    </dgm:pt>
    <dgm:pt modelId="{A3B59FCC-AD8A-A746-8B24-4F7C51A0787B}" type="pres">
      <dgm:prSet presAssocID="{F0537BE0-DE2F-B245-A215-F38E6DAFD3D2}" presName="connectorText" presStyleLbl="sibTrans1D1" presStyleIdx="0" presStyleCnt="6"/>
      <dgm:spPr/>
    </dgm:pt>
    <dgm:pt modelId="{2F9F6D8B-9FF7-4E48-833E-5D8A6F4445BC}" type="pres">
      <dgm:prSet presAssocID="{B3EB3137-39AC-CD48-94DD-3BDF32DB21E5}" presName="node" presStyleLbl="node1" presStyleIdx="1" presStyleCnt="7">
        <dgm:presLayoutVars>
          <dgm:bulletEnabled val="1"/>
        </dgm:presLayoutVars>
      </dgm:prSet>
      <dgm:spPr/>
    </dgm:pt>
    <dgm:pt modelId="{340ABA29-8831-7041-ACF9-EC36EE770AC2}" type="pres">
      <dgm:prSet presAssocID="{FF827259-DD43-FC4E-9AF1-3025777DB3BC}" presName="sibTrans" presStyleLbl="sibTrans1D1" presStyleIdx="1" presStyleCnt="6"/>
      <dgm:spPr/>
    </dgm:pt>
    <dgm:pt modelId="{5ABA5AD0-3DF9-DA47-809E-A01521552F05}" type="pres">
      <dgm:prSet presAssocID="{FF827259-DD43-FC4E-9AF1-3025777DB3BC}" presName="connectorText" presStyleLbl="sibTrans1D1" presStyleIdx="1" presStyleCnt="6"/>
      <dgm:spPr/>
    </dgm:pt>
    <dgm:pt modelId="{3A572F68-265A-464F-9C43-CC3793FB1CE7}" type="pres">
      <dgm:prSet presAssocID="{F524D0CE-D0B2-7944-9224-EA544990EE55}" presName="node" presStyleLbl="node1" presStyleIdx="2" presStyleCnt="7">
        <dgm:presLayoutVars>
          <dgm:bulletEnabled val="1"/>
        </dgm:presLayoutVars>
      </dgm:prSet>
      <dgm:spPr/>
    </dgm:pt>
    <dgm:pt modelId="{3EA8EAB6-0ED1-CF41-ACB9-5608A2CB3E04}" type="pres">
      <dgm:prSet presAssocID="{B48CA24B-E677-1444-9EC0-5BD019C517A8}" presName="sibTrans" presStyleLbl="sibTrans1D1" presStyleIdx="2" presStyleCnt="6"/>
      <dgm:spPr/>
    </dgm:pt>
    <dgm:pt modelId="{6E0CCC33-3067-AA42-9D61-482FEB66FA3B}" type="pres">
      <dgm:prSet presAssocID="{B48CA24B-E677-1444-9EC0-5BD019C517A8}" presName="connectorText" presStyleLbl="sibTrans1D1" presStyleIdx="2" presStyleCnt="6"/>
      <dgm:spPr/>
    </dgm:pt>
    <dgm:pt modelId="{A8896450-F65F-D544-BBFF-78601B21827D}" type="pres">
      <dgm:prSet presAssocID="{EFA3EC02-0822-914D-94A8-30A9B0AD9D6E}" presName="node" presStyleLbl="node1" presStyleIdx="3" presStyleCnt="7">
        <dgm:presLayoutVars>
          <dgm:bulletEnabled val="1"/>
        </dgm:presLayoutVars>
      </dgm:prSet>
      <dgm:spPr/>
    </dgm:pt>
    <dgm:pt modelId="{A769D90B-EA43-0049-8DFE-F1207845EEF9}" type="pres">
      <dgm:prSet presAssocID="{8B3A7430-17AC-BE40-BBA2-44047A4FC9ED}" presName="sibTrans" presStyleLbl="sibTrans1D1" presStyleIdx="3" presStyleCnt="6"/>
      <dgm:spPr/>
    </dgm:pt>
    <dgm:pt modelId="{CE9BD6D3-0CAE-CB47-B265-D139B2058E4B}" type="pres">
      <dgm:prSet presAssocID="{8B3A7430-17AC-BE40-BBA2-44047A4FC9ED}" presName="connectorText" presStyleLbl="sibTrans1D1" presStyleIdx="3" presStyleCnt="6"/>
      <dgm:spPr/>
    </dgm:pt>
    <dgm:pt modelId="{B4998F9D-A270-BF40-84F4-C3906E99FAAA}" type="pres">
      <dgm:prSet presAssocID="{7BA9131F-053C-CA4D-8966-724D12023120}" presName="node" presStyleLbl="node1" presStyleIdx="4" presStyleCnt="7">
        <dgm:presLayoutVars>
          <dgm:bulletEnabled val="1"/>
        </dgm:presLayoutVars>
      </dgm:prSet>
      <dgm:spPr/>
    </dgm:pt>
    <dgm:pt modelId="{4CE3711F-DC80-C046-AA1B-1C546DF2A881}" type="pres">
      <dgm:prSet presAssocID="{DA0C4BDA-98CF-9641-A364-0050058F969A}" presName="sibTrans" presStyleLbl="sibTrans1D1" presStyleIdx="4" presStyleCnt="6"/>
      <dgm:spPr/>
    </dgm:pt>
    <dgm:pt modelId="{B901FC5D-BBD8-0F4E-B6BC-B4277BBA84F9}" type="pres">
      <dgm:prSet presAssocID="{DA0C4BDA-98CF-9641-A364-0050058F969A}" presName="connectorText" presStyleLbl="sibTrans1D1" presStyleIdx="4" presStyleCnt="6"/>
      <dgm:spPr/>
    </dgm:pt>
    <dgm:pt modelId="{12B0A17F-4759-4915-94CE-392809818932}" type="pres">
      <dgm:prSet presAssocID="{C566F232-10B9-4654-859F-8E8065AE7C81}" presName="node" presStyleLbl="node1" presStyleIdx="5" presStyleCnt="7">
        <dgm:presLayoutVars>
          <dgm:bulletEnabled val="1"/>
        </dgm:presLayoutVars>
      </dgm:prSet>
      <dgm:spPr/>
    </dgm:pt>
    <dgm:pt modelId="{778CA1EF-03A8-45FA-BEA2-4AB7524AE77F}" type="pres">
      <dgm:prSet presAssocID="{6736DD2C-797D-4BB1-9849-98E3985E0436}" presName="sibTrans" presStyleLbl="sibTrans1D1" presStyleIdx="5" presStyleCnt="6"/>
      <dgm:spPr/>
    </dgm:pt>
    <dgm:pt modelId="{CD189F13-8D0E-45AB-A73C-1FC98E884519}" type="pres">
      <dgm:prSet presAssocID="{6736DD2C-797D-4BB1-9849-98E3985E0436}" presName="connectorText" presStyleLbl="sibTrans1D1" presStyleIdx="5" presStyleCnt="6"/>
      <dgm:spPr/>
    </dgm:pt>
    <dgm:pt modelId="{2F1F3E9D-10C3-0048-9950-8AC306C5390E}" type="pres">
      <dgm:prSet presAssocID="{97E7CEAF-D0D1-934C-9DA6-4E076034487B}" presName="node" presStyleLbl="node1" presStyleIdx="6" presStyleCnt="7">
        <dgm:presLayoutVars>
          <dgm:bulletEnabled val="1"/>
        </dgm:presLayoutVars>
      </dgm:prSet>
      <dgm:spPr/>
    </dgm:pt>
  </dgm:ptLst>
  <dgm:cxnLst>
    <dgm:cxn modelId="{83DCB607-AF36-EF45-B6ED-D3AAD381A857}" type="presOf" srcId="{EFA3EC02-0822-914D-94A8-30A9B0AD9D6E}" destId="{A8896450-F65F-D544-BBFF-78601B21827D}" srcOrd="0" destOrd="0" presId="urn:microsoft.com/office/officeart/2005/8/layout/bProcess3"/>
    <dgm:cxn modelId="{9CA2400D-BDD2-5B4F-8B75-DCBA2C7C7263}" type="presOf" srcId="{B3EB3137-39AC-CD48-94DD-3BDF32DB21E5}" destId="{2F9F6D8B-9FF7-4E48-833E-5D8A6F4445BC}" srcOrd="0" destOrd="0" presId="urn:microsoft.com/office/officeart/2005/8/layout/bProcess3"/>
    <dgm:cxn modelId="{A7CB5711-66AF-E449-A6A7-5C0E89BCDB7F}" srcId="{854308F6-EAD7-8C48-BF5B-DD6896352532}" destId="{97E7CEAF-D0D1-934C-9DA6-4E076034487B}" srcOrd="6" destOrd="0" parTransId="{DC88337D-01B8-FB4D-AA79-0BEDAFFF7708}" sibTransId="{A1CC128D-9C32-F74F-900B-F2E003D4CC6A}"/>
    <dgm:cxn modelId="{03E2191A-5C6B-4C95-A98C-6589DDF344F9}" type="presOf" srcId="{6736DD2C-797D-4BB1-9849-98E3985E0436}" destId="{778CA1EF-03A8-45FA-BEA2-4AB7524AE77F}" srcOrd="0" destOrd="0" presId="urn:microsoft.com/office/officeart/2005/8/layout/bProcess3"/>
    <dgm:cxn modelId="{E6892C28-4A91-B341-886C-ADAF54328342}" srcId="{854308F6-EAD7-8C48-BF5B-DD6896352532}" destId="{EFA3EC02-0822-914D-94A8-30A9B0AD9D6E}" srcOrd="3" destOrd="0" parTransId="{960B7DB0-A91A-7748-BBA0-D7A051B82F38}" sibTransId="{8B3A7430-17AC-BE40-BBA2-44047A4FC9ED}"/>
    <dgm:cxn modelId="{F3E78A2E-621E-EF41-8D1F-1D6FA2391E9E}" type="presOf" srcId="{B48CA24B-E677-1444-9EC0-5BD019C517A8}" destId="{3EA8EAB6-0ED1-CF41-ACB9-5608A2CB3E04}" srcOrd="0" destOrd="0" presId="urn:microsoft.com/office/officeart/2005/8/layout/bProcess3"/>
    <dgm:cxn modelId="{7BD95D32-75DC-40CF-8599-A8654E08BF34}" type="presOf" srcId="{C566F232-10B9-4654-859F-8E8065AE7C81}" destId="{12B0A17F-4759-4915-94CE-392809818932}" srcOrd="0" destOrd="0" presId="urn:microsoft.com/office/officeart/2005/8/layout/bProcess3"/>
    <dgm:cxn modelId="{7BE90F3C-E8B1-4CF5-BFE7-CAD2A489F848}" srcId="{854308F6-EAD7-8C48-BF5B-DD6896352532}" destId="{C566F232-10B9-4654-859F-8E8065AE7C81}" srcOrd="5" destOrd="0" parTransId="{F1C1896F-6D0E-4E5C-8285-A5C9A68FC0FB}" sibTransId="{6736DD2C-797D-4BB1-9849-98E3985E0436}"/>
    <dgm:cxn modelId="{82ABBF3D-8FBD-0542-B63E-F4C917FC9A74}" type="presOf" srcId="{8B3A7430-17AC-BE40-BBA2-44047A4FC9ED}" destId="{A769D90B-EA43-0049-8DFE-F1207845EEF9}" srcOrd="0" destOrd="0" presId="urn:microsoft.com/office/officeart/2005/8/layout/bProcess3"/>
    <dgm:cxn modelId="{5E1AFE3F-02DC-FB49-9B3A-0162D6E18235}" srcId="{854308F6-EAD7-8C48-BF5B-DD6896352532}" destId="{7BA9131F-053C-CA4D-8966-724D12023120}" srcOrd="4" destOrd="0" parTransId="{2A77189D-85A8-074C-841E-B2217E6ED437}" sibTransId="{DA0C4BDA-98CF-9641-A364-0050058F969A}"/>
    <dgm:cxn modelId="{1906D144-B9D5-6242-B53B-21E191F36C70}" type="presOf" srcId="{FF827259-DD43-FC4E-9AF1-3025777DB3BC}" destId="{5ABA5AD0-3DF9-DA47-809E-A01521552F05}" srcOrd="1" destOrd="0" presId="urn:microsoft.com/office/officeart/2005/8/layout/bProcess3"/>
    <dgm:cxn modelId="{A1E8D74C-BABE-D541-AD12-FD5B1A44DF21}" type="presOf" srcId="{F0537BE0-DE2F-B245-A215-F38E6DAFD3D2}" destId="{5B5C41DE-2639-F943-A0C4-54013F338770}" srcOrd="0" destOrd="0" presId="urn:microsoft.com/office/officeart/2005/8/layout/bProcess3"/>
    <dgm:cxn modelId="{F2BEBF50-CAA5-D34F-B72F-DCDC7463343C}" type="presOf" srcId="{F524D0CE-D0B2-7944-9224-EA544990EE55}" destId="{3A572F68-265A-464F-9C43-CC3793FB1CE7}" srcOrd="0" destOrd="0" presId="urn:microsoft.com/office/officeart/2005/8/layout/bProcess3"/>
    <dgm:cxn modelId="{8EDCBC59-9B37-D242-8384-F49C87AC1934}" type="presOf" srcId="{DA0C4BDA-98CF-9641-A364-0050058F969A}" destId="{B901FC5D-BBD8-0F4E-B6BC-B4277BBA84F9}" srcOrd="1" destOrd="0" presId="urn:microsoft.com/office/officeart/2005/8/layout/bProcess3"/>
    <dgm:cxn modelId="{952F145A-9D77-624F-BA04-07BA6C8E46E3}" type="presOf" srcId="{8B3A7430-17AC-BE40-BBA2-44047A4FC9ED}" destId="{CE9BD6D3-0CAE-CB47-B265-D139B2058E4B}" srcOrd="1" destOrd="0" presId="urn:microsoft.com/office/officeart/2005/8/layout/bProcess3"/>
    <dgm:cxn modelId="{477DF060-91ED-D24A-86CE-2EDA5A812716}" type="presOf" srcId="{7BA9131F-053C-CA4D-8966-724D12023120}" destId="{B4998F9D-A270-BF40-84F4-C3906E99FAAA}" srcOrd="0" destOrd="0" presId="urn:microsoft.com/office/officeart/2005/8/layout/bProcess3"/>
    <dgm:cxn modelId="{1E68A76A-AF17-2541-B1EA-25292DBAAB5B}" srcId="{854308F6-EAD7-8C48-BF5B-DD6896352532}" destId="{1221C1D9-BAC2-C940-979F-9560A89F0380}" srcOrd="0" destOrd="0" parTransId="{3ACD857A-233D-3646-8E61-92ED09C418FD}" sibTransId="{F0537BE0-DE2F-B245-A215-F38E6DAFD3D2}"/>
    <dgm:cxn modelId="{FBDA6071-69C7-1249-A923-18C879F4FE72}" type="presOf" srcId="{FF827259-DD43-FC4E-9AF1-3025777DB3BC}" destId="{340ABA29-8831-7041-ACF9-EC36EE770AC2}" srcOrd="0" destOrd="0" presId="urn:microsoft.com/office/officeart/2005/8/layout/bProcess3"/>
    <dgm:cxn modelId="{992C838F-3B64-6147-B2FC-BA05E63C60A2}" type="presOf" srcId="{B48CA24B-E677-1444-9EC0-5BD019C517A8}" destId="{6E0CCC33-3067-AA42-9D61-482FEB66FA3B}" srcOrd="1" destOrd="0" presId="urn:microsoft.com/office/officeart/2005/8/layout/bProcess3"/>
    <dgm:cxn modelId="{7EFD9A9E-2960-7647-A6B7-B1382F151356}" type="presOf" srcId="{DA0C4BDA-98CF-9641-A364-0050058F969A}" destId="{4CE3711F-DC80-C046-AA1B-1C546DF2A881}" srcOrd="0" destOrd="0" presId="urn:microsoft.com/office/officeart/2005/8/layout/bProcess3"/>
    <dgm:cxn modelId="{BAFA07A2-2288-44E3-9B27-A36968CA79BF}" type="presOf" srcId="{6736DD2C-797D-4BB1-9849-98E3985E0436}" destId="{CD189F13-8D0E-45AB-A73C-1FC98E884519}" srcOrd="1" destOrd="0" presId="urn:microsoft.com/office/officeart/2005/8/layout/bProcess3"/>
    <dgm:cxn modelId="{2FB805A8-5979-494B-ACAF-B9856744CB1E}" type="presOf" srcId="{854308F6-EAD7-8C48-BF5B-DD6896352532}" destId="{827A910C-110C-DE4F-9542-8C9664344F29}" srcOrd="0" destOrd="0" presId="urn:microsoft.com/office/officeart/2005/8/layout/bProcess3"/>
    <dgm:cxn modelId="{43D9BFB1-9AF3-AF40-8908-9257CC05194B}" srcId="{854308F6-EAD7-8C48-BF5B-DD6896352532}" destId="{B3EB3137-39AC-CD48-94DD-3BDF32DB21E5}" srcOrd="1" destOrd="0" parTransId="{F403C949-0E06-D240-8320-8BC3975F8ADC}" sibTransId="{FF827259-DD43-FC4E-9AF1-3025777DB3BC}"/>
    <dgm:cxn modelId="{74B93FB9-5AFC-0E4E-A3D3-996794D88AD0}" type="presOf" srcId="{F0537BE0-DE2F-B245-A215-F38E6DAFD3D2}" destId="{A3B59FCC-AD8A-A746-8B24-4F7C51A0787B}" srcOrd="1" destOrd="0" presId="urn:microsoft.com/office/officeart/2005/8/layout/bProcess3"/>
    <dgm:cxn modelId="{467195BC-2C58-194E-AE2F-5BA51F02F196}" srcId="{854308F6-EAD7-8C48-BF5B-DD6896352532}" destId="{F524D0CE-D0B2-7944-9224-EA544990EE55}" srcOrd="2" destOrd="0" parTransId="{36E04A10-6859-5147-9803-224EF5AA567F}" sibTransId="{B48CA24B-E677-1444-9EC0-5BD019C517A8}"/>
    <dgm:cxn modelId="{39FE70C9-749E-B146-B15B-2983205DF5ED}" type="presOf" srcId="{1221C1D9-BAC2-C940-979F-9560A89F0380}" destId="{79083CA2-AA03-4047-867C-E4252D59265E}" srcOrd="0" destOrd="0" presId="urn:microsoft.com/office/officeart/2005/8/layout/bProcess3"/>
    <dgm:cxn modelId="{0F4BB4D4-8100-4A4D-9AAC-62C0D18A5A96}" type="presOf" srcId="{97E7CEAF-D0D1-934C-9DA6-4E076034487B}" destId="{2F1F3E9D-10C3-0048-9950-8AC306C5390E}" srcOrd="0" destOrd="0" presId="urn:microsoft.com/office/officeart/2005/8/layout/bProcess3"/>
    <dgm:cxn modelId="{1EFA22A3-30B3-914C-9935-A8E08D3A5535}" type="presParOf" srcId="{827A910C-110C-DE4F-9542-8C9664344F29}" destId="{79083CA2-AA03-4047-867C-E4252D59265E}" srcOrd="0" destOrd="0" presId="urn:microsoft.com/office/officeart/2005/8/layout/bProcess3"/>
    <dgm:cxn modelId="{DA781D70-0C7B-554C-B461-B8C2CF4A2A27}" type="presParOf" srcId="{827A910C-110C-DE4F-9542-8C9664344F29}" destId="{5B5C41DE-2639-F943-A0C4-54013F338770}" srcOrd="1" destOrd="0" presId="urn:microsoft.com/office/officeart/2005/8/layout/bProcess3"/>
    <dgm:cxn modelId="{C531076F-F0DD-DD43-BA56-48CF622A5650}" type="presParOf" srcId="{5B5C41DE-2639-F943-A0C4-54013F338770}" destId="{A3B59FCC-AD8A-A746-8B24-4F7C51A0787B}" srcOrd="0" destOrd="0" presId="urn:microsoft.com/office/officeart/2005/8/layout/bProcess3"/>
    <dgm:cxn modelId="{22C90B28-6FAA-4441-8E62-CAB9A51CBBDC}" type="presParOf" srcId="{827A910C-110C-DE4F-9542-8C9664344F29}" destId="{2F9F6D8B-9FF7-4E48-833E-5D8A6F4445BC}" srcOrd="2" destOrd="0" presId="urn:microsoft.com/office/officeart/2005/8/layout/bProcess3"/>
    <dgm:cxn modelId="{841C7E16-BD6C-1F4B-98A8-F99CBBCC12FE}" type="presParOf" srcId="{827A910C-110C-DE4F-9542-8C9664344F29}" destId="{340ABA29-8831-7041-ACF9-EC36EE770AC2}" srcOrd="3" destOrd="0" presId="urn:microsoft.com/office/officeart/2005/8/layout/bProcess3"/>
    <dgm:cxn modelId="{FA018276-7212-0842-9B6A-D775EA0D8E87}" type="presParOf" srcId="{340ABA29-8831-7041-ACF9-EC36EE770AC2}" destId="{5ABA5AD0-3DF9-DA47-809E-A01521552F05}" srcOrd="0" destOrd="0" presId="urn:microsoft.com/office/officeart/2005/8/layout/bProcess3"/>
    <dgm:cxn modelId="{8503D77B-6A3E-904E-8190-BCB3F97F3893}" type="presParOf" srcId="{827A910C-110C-DE4F-9542-8C9664344F29}" destId="{3A572F68-265A-464F-9C43-CC3793FB1CE7}" srcOrd="4" destOrd="0" presId="urn:microsoft.com/office/officeart/2005/8/layout/bProcess3"/>
    <dgm:cxn modelId="{92A68F9D-A5CC-AF4D-A022-801AAB503980}" type="presParOf" srcId="{827A910C-110C-DE4F-9542-8C9664344F29}" destId="{3EA8EAB6-0ED1-CF41-ACB9-5608A2CB3E04}" srcOrd="5" destOrd="0" presId="urn:microsoft.com/office/officeart/2005/8/layout/bProcess3"/>
    <dgm:cxn modelId="{DAE850E0-0D4B-794F-9CC4-868881AE684D}" type="presParOf" srcId="{3EA8EAB6-0ED1-CF41-ACB9-5608A2CB3E04}" destId="{6E0CCC33-3067-AA42-9D61-482FEB66FA3B}" srcOrd="0" destOrd="0" presId="urn:microsoft.com/office/officeart/2005/8/layout/bProcess3"/>
    <dgm:cxn modelId="{643EC6CA-ED67-6141-91D1-DC3C3CDF815D}" type="presParOf" srcId="{827A910C-110C-DE4F-9542-8C9664344F29}" destId="{A8896450-F65F-D544-BBFF-78601B21827D}" srcOrd="6" destOrd="0" presId="urn:microsoft.com/office/officeart/2005/8/layout/bProcess3"/>
    <dgm:cxn modelId="{521382FD-58A6-C54E-B533-8EF46D1478D6}" type="presParOf" srcId="{827A910C-110C-DE4F-9542-8C9664344F29}" destId="{A769D90B-EA43-0049-8DFE-F1207845EEF9}" srcOrd="7" destOrd="0" presId="urn:microsoft.com/office/officeart/2005/8/layout/bProcess3"/>
    <dgm:cxn modelId="{B0295A34-02C7-DA4F-894B-2E223ED6BB82}" type="presParOf" srcId="{A769D90B-EA43-0049-8DFE-F1207845EEF9}" destId="{CE9BD6D3-0CAE-CB47-B265-D139B2058E4B}" srcOrd="0" destOrd="0" presId="urn:microsoft.com/office/officeart/2005/8/layout/bProcess3"/>
    <dgm:cxn modelId="{926E7A1B-4F70-3B43-BD49-9C86574A542F}" type="presParOf" srcId="{827A910C-110C-DE4F-9542-8C9664344F29}" destId="{B4998F9D-A270-BF40-84F4-C3906E99FAAA}" srcOrd="8" destOrd="0" presId="urn:microsoft.com/office/officeart/2005/8/layout/bProcess3"/>
    <dgm:cxn modelId="{27FF4793-4A08-C64A-B3B8-4398F3845ED7}" type="presParOf" srcId="{827A910C-110C-DE4F-9542-8C9664344F29}" destId="{4CE3711F-DC80-C046-AA1B-1C546DF2A881}" srcOrd="9" destOrd="0" presId="urn:microsoft.com/office/officeart/2005/8/layout/bProcess3"/>
    <dgm:cxn modelId="{076B0BA7-6A35-F149-9F18-6B53FCCEFDB6}" type="presParOf" srcId="{4CE3711F-DC80-C046-AA1B-1C546DF2A881}" destId="{B901FC5D-BBD8-0F4E-B6BC-B4277BBA84F9}" srcOrd="0" destOrd="0" presId="urn:microsoft.com/office/officeart/2005/8/layout/bProcess3"/>
    <dgm:cxn modelId="{98B7FD7B-A74D-4BFB-AB38-2DDA348D5110}" type="presParOf" srcId="{827A910C-110C-DE4F-9542-8C9664344F29}" destId="{12B0A17F-4759-4915-94CE-392809818932}" srcOrd="10" destOrd="0" presId="urn:microsoft.com/office/officeart/2005/8/layout/bProcess3"/>
    <dgm:cxn modelId="{691C90B5-F179-47D5-8CDC-8D0A20C5391E}" type="presParOf" srcId="{827A910C-110C-DE4F-9542-8C9664344F29}" destId="{778CA1EF-03A8-45FA-BEA2-4AB7524AE77F}" srcOrd="11" destOrd="0" presId="urn:microsoft.com/office/officeart/2005/8/layout/bProcess3"/>
    <dgm:cxn modelId="{7D55D68D-D9C4-489B-95B9-C4B6C42F33FD}" type="presParOf" srcId="{778CA1EF-03A8-45FA-BEA2-4AB7524AE77F}" destId="{CD189F13-8D0E-45AB-A73C-1FC98E884519}" srcOrd="0" destOrd="0" presId="urn:microsoft.com/office/officeart/2005/8/layout/bProcess3"/>
    <dgm:cxn modelId="{5582E0AF-6A33-6347-AFBF-34A8A59EB1E9}" type="presParOf" srcId="{827A910C-110C-DE4F-9542-8C9664344F29}" destId="{2F1F3E9D-10C3-0048-9950-8AC306C5390E}"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4E2DEB-ECFD-4298-A6C5-FC05CB5233F5}"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s-MX"/>
        </a:p>
      </dgm:t>
    </dgm:pt>
    <dgm:pt modelId="{EBF84D01-1986-466E-82DC-8A261F4E9D1A}">
      <dgm:prSet phldrT="[Texto]"/>
      <dgm:spPr/>
      <dgm:t>
        <a:bodyPr/>
        <a:lstStyle/>
        <a:p>
          <a:r>
            <a:rPr lang="es-MX" dirty="0"/>
            <a:t>TITULO VII DE LOS PRESUPUESTOS PARTICIPATIVOS - Art. 71.- Obligatoriedad del presupuesto participativo</a:t>
          </a:r>
        </a:p>
      </dgm:t>
    </dgm:pt>
    <dgm:pt modelId="{D0417DCC-2219-4EBA-9A0F-0BD4057F3296}" type="parTrans" cxnId="{59BC7CB1-7183-423B-855B-4BD5D18F8D5D}">
      <dgm:prSet/>
      <dgm:spPr/>
      <dgm:t>
        <a:bodyPr/>
        <a:lstStyle/>
        <a:p>
          <a:endParaRPr lang="es-MX"/>
        </a:p>
      </dgm:t>
    </dgm:pt>
    <dgm:pt modelId="{071F05E6-2078-400A-8D89-B243012159C8}" type="sibTrans" cxnId="{59BC7CB1-7183-423B-855B-4BD5D18F8D5D}">
      <dgm:prSet/>
      <dgm:spPr/>
      <dgm:t>
        <a:bodyPr/>
        <a:lstStyle/>
        <a:p>
          <a:endParaRPr lang="es-MX"/>
        </a:p>
      </dgm:t>
    </dgm:pt>
    <dgm:pt modelId="{9D6E57EF-F462-4F84-9491-4A8B0CC08F53}">
      <dgm:prSet phldrT="[Texto]"/>
      <dgm:spPr/>
      <dgm:t>
        <a:bodyPr/>
        <a:lstStyle/>
        <a:p>
          <a:r>
            <a:rPr lang="es-MX" dirty="0"/>
            <a:t>Art. 67.- Del presupuesto participativo</a:t>
          </a:r>
        </a:p>
      </dgm:t>
    </dgm:pt>
    <dgm:pt modelId="{5F524A80-794A-469C-83B6-702DA93FC435}" type="parTrans" cxnId="{0E104572-4B37-4AE3-8E6B-8B0BB1E4124D}">
      <dgm:prSet/>
      <dgm:spPr/>
      <dgm:t>
        <a:bodyPr/>
        <a:lstStyle/>
        <a:p>
          <a:endParaRPr lang="es-MX"/>
        </a:p>
      </dgm:t>
    </dgm:pt>
    <dgm:pt modelId="{CFAE6D31-29A7-4699-9FB3-DFC05349D695}" type="sibTrans" cxnId="{0E104572-4B37-4AE3-8E6B-8B0BB1E4124D}">
      <dgm:prSet/>
      <dgm:spPr/>
      <dgm:t>
        <a:bodyPr/>
        <a:lstStyle/>
        <a:p>
          <a:endParaRPr lang="es-MX"/>
        </a:p>
      </dgm:t>
    </dgm:pt>
    <dgm:pt modelId="{DA065685-4A17-4659-94CA-16FE158862F4}">
      <dgm:prSet phldrT="[Texto]"/>
      <dgm:spPr/>
      <dgm:t>
        <a:bodyPr/>
        <a:lstStyle/>
        <a:p>
          <a:r>
            <a:rPr lang="es-MX" dirty="0"/>
            <a:t>ciudadanas y los ciudadanos contribuyen a la toma de decisiones respecto de los presupuestos</a:t>
          </a:r>
        </a:p>
      </dgm:t>
    </dgm:pt>
    <dgm:pt modelId="{B897F1A8-D7DD-414C-8DBB-58175DAA0415}" type="parTrans" cxnId="{32132642-4F09-43FF-950E-053C31FE6935}">
      <dgm:prSet/>
      <dgm:spPr/>
      <dgm:t>
        <a:bodyPr/>
        <a:lstStyle/>
        <a:p>
          <a:endParaRPr lang="es-MX"/>
        </a:p>
      </dgm:t>
    </dgm:pt>
    <dgm:pt modelId="{518CDF2A-C0BC-49CC-90D8-7B2ED421D25C}" type="sibTrans" cxnId="{32132642-4F09-43FF-950E-053C31FE6935}">
      <dgm:prSet/>
      <dgm:spPr/>
      <dgm:t>
        <a:bodyPr/>
        <a:lstStyle/>
        <a:p>
          <a:endParaRPr lang="es-MX"/>
        </a:p>
      </dgm:t>
    </dgm:pt>
    <dgm:pt modelId="{3E9637AD-F5F9-4618-B1CB-49BB10411FAC}">
      <dgm:prSet phldrT="[Texto]"/>
      <dgm:spPr/>
      <dgm:t>
        <a:bodyPr/>
        <a:lstStyle/>
        <a:p>
          <a:r>
            <a:rPr lang="es-MX" dirty="0"/>
            <a:t>Art. 68.- Características del presupuesto participativo</a:t>
          </a:r>
        </a:p>
      </dgm:t>
    </dgm:pt>
    <dgm:pt modelId="{89315C69-A6BE-457C-A23D-8D9FF42F67DF}" type="parTrans" cxnId="{ABAF7D6B-6E79-46C9-A4D6-AEA1CE042540}">
      <dgm:prSet/>
      <dgm:spPr/>
      <dgm:t>
        <a:bodyPr/>
        <a:lstStyle/>
        <a:p>
          <a:endParaRPr lang="es-MX"/>
        </a:p>
      </dgm:t>
    </dgm:pt>
    <dgm:pt modelId="{978425AC-2D0F-4A6E-AC27-B070CD09D120}" type="sibTrans" cxnId="{ABAF7D6B-6E79-46C9-A4D6-AEA1CE042540}">
      <dgm:prSet/>
      <dgm:spPr/>
      <dgm:t>
        <a:bodyPr/>
        <a:lstStyle/>
        <a:p>
          <a:endParaRPr lang="es-MX"/>
        </a:p>
      </dgm:t>
    </dgm:pt>
    <dgm:pt modelId="{5E534127-4C6A-4174-B70E-4EB91239AE00}">
      <dgm:prSet phldrT="[Texto]"/>
      <dgm:spPr/>
      <dgm:t>
        <a:bodyPr/>
        <a:lstStyle/>
        <a:p>
          <a:r>
            <a:rPr lang="es-MX" dirty="0"/>
            <a:t>estarán abiertos, suponen un debate público sobre el uso de los recursos.</a:t>
          </a:r>
        </a:p>
      </dgm:t>
    </dgm:pt>
    <dgm:pt modelId="{86EC9E56-E002-4034-AC59-00A977D78E6D}" type="parTrans" cxnId="{F042A9C5-6956-4B33-B9D8-0D07FD320AC6}">
      <dgm:prSet/>
      <dgm:spPr/>
      <dgm:t>
        <a:bodyPr/>
        <a:lstStyle/>
        <a:p>
          <a:endParaRPr lang="es-MX"/>
        </a:p>
      </dgm:t>
    </dgm:pt>
    <dgm:pt modelId="{EA346A30-B9F6-4E3E-B555-75D6F94715F8}" type="sibTrans" cxnId="{F042A9C5-6956-4B33-B9D8-0D07FD320AC6}">
      <dgm:prSet/>
      <dgm:spPr/>
      <dgm:t>
        <a:bodyPr/>
        <a:lstStyle/>
        <a:p>
          <a:endParaRPr lang="es-MX"/>
        </a:p>
      </dgm:t>
    </dgm:pt>
    <dgm:pt modelId="{3F80CAE4-517D-422E-8C95-E3F3658CE7A9}">
      <dgm:prSet phldrT="[Texto]"/>
      <dgm:spPr/>
      <dgm:t>
        <a:bodyPr/>
        <a:lstStyle/>
        <a:p>
          <a:r>
            <a:rPr lang="es-MX" dirty="0"/>
            <a:t>El debate del presupuesto se llevará a cabo en el marco de los lineamientos del Plan de Desarrollo elaborado por el Consejo Local de Planificación</a:t>
          </a:r>
        </a:p>
      </dgm:t>
    </dgm:pt>
    <dgm:pt modelId="{3E65D72D-5EC7-45F1-97D0-980BB5CB76FE}" type="parTrans" cxnId="{03D24DA2-6766-47B9-BE03-2EDB31F3FD6B}">
      <dgm:prSet/>
      <dgm:spPr/>
      <dgm:t>
        <a:bodyPr/>
        <a:lstStyle/>
        <a:p>
          <a:endParaRPr lang="es-MX"/>
        </a:p>
      </dgm:t>
    </dgm:pt>
    <dgm:pt modelId="{CF66B654-27DC-4299-94C7-213143E37424}" type="sibTrans" cxnId="{03D24DA2-6766-47B9-BE03-2EDB31F3FD6B}">
      <dgm:prSet/>
      <dgm:spPr/>
      <dgm:t>
        <a:bodyPr/>
        <a:lstStyle/>
        <a:p>
          <a:endParaRPr lang="es-MX"/>
        </a:p>
      </dgm:t>
    </dgm:pt>
    <dgm:pt modelId="{406499F0-879A-4DB2-BB60-59F0C1D92287}">
      <dgm:prSet phldrT="[Texto]"/>
      <dgm:spPr/>
      <dgm:t>
        <a:bodyPr/>
        <a:lstStyle/>
        <a:p>
          <a:r>
            <a:rPr lang="es-MX" dirty="0"/>
            <a:t>Art. 69.- Articulación de los presupuestos participativos con los planes de desarrollo</a:t>
          </a:r>
        </a:p>
      </dgm:t>
    </dgm:pt>
    <dgm:pt modelId="{2803C207-2C0E-44C6-A670-88451E07DF6F}" type="parTrans" cxnId="{6D1C5EAF-38FB-4E60-85B6-5713C4817AB5}">
      <dgm:prSet/>
      <dgm:spPr/>
      <dgm:t>
        <a:bodyPr/>
        <a:lstStyle/>
        <a:p>
          <a:endParaRPr lang="es-MX"/>
        </a:p>
      </dgm:t>
    </dgm:pt>
    <dgm:pt modelId="{6D20D52F-7A0F-441A-AF8C-7C8235327D9C}" type="sibTrans" cxnId="{6D1C5EAF-38FB-4E60-85B6-5713C4817AB5}">
      <dgm:prSet/>
      <dgm:spPr/>
      <dgm:t>
        <a:bodyPr/>
        <a:lstStyle/>
        <a:p>
          <a:endParaRPr lang="es-MX"/>
        </a:p>
      </dgm:t>
    </dgm:pt>
    <dgm:pt modelId="{0483B044-7207-40B5-93AF-F3FBD1E33D09}">
      <dgm:prSet phldrT="[Texto]"/>
      <dgm:spPr/>
      <dgm:t>
        <a:bodyPr/>
        <a:lstStyle/>
        <a:p>
          <a:r>
            <a:rPr lang="es-MX" dirty="0"/>
            <a:t>de acuerdo con los lineamientos del Plan de Desarrollo.</a:t>
          </a:r>
        </a:p>
      </dgm:t>
    </dgm:pt>
    <dgm:pt modelId="{E0FD22CC-1BC2-4436-BF0E-14F451B91A32}" type="parTrans" cxnId="{073F0FE8-B166-4BCB-8F69-957D0FF5AF60}">
      <dgm:prSet/>
      <dgm:spPr/>
      <dgm:t>
        <a:bodyPr/>
        <a:lstStyle/>
        <a:p>
          <a:endParaRPr lang="es-MX"/>
        </a:p>
      </dgm:t>
    </dgm:pt>
    <dgm:pt modelId="{5C0EC544-97C5-4F8D-8698-8AA0D710CC27}" type="sibTrans" cxnId="{073F0FE8-B166-4BCB-8F69-957D0FF5AF60}">
      <dgm:prSet/>
      <dgm:spPr/>
      <dgm:t>
        <a:bodyPr/>
        <a:lstStyle/>
        <a:p>
          <a:endParaRPr lang="es-MX"/>
        </a:p>
      </dgm:t>
    </dgm:pt>
    <dgm:pt modelId="{5612888B-D8B4-466D-A528-981EF2DBCEA2}">
      <dgm:prSet phldrT="[Texto]"/>
      <dgm:spPr/>
      <dgm:t>
        <a:bodyPr/>
        <a:lstStyle/>
        <a:p>
          <a:r>
            <a:rPr lang="es-MX"/>
            <a:t>Art. 70.- Del procedimiento para la elaboración del presupuesto participativo</a:t>
          </a:r>
          <a:endParaRPr lang="es-MX" dirty="0"/>
        </a:p>
      </dgm:t>
    </dgm:pt>
    <dgm:pt modelId="{B6B011FC-4964-4D33-9946-A021DAF4A643}" type="parTrans" cxnId="{850FBA42-DD45-4D0D-98C3-7AA597D1E63C}">
      <dgm:prSet/>
      <dgm:spPr/>
      <dgm:t>
        <a:bodyPr/>
        <a:lstStyle/>
        <a:p>
          <a:endParaRPr lang="es-MX"/>
        </a:p>
      </dgm:t>
    </dgm:pt>
    <dgm:pt modelId="{94D7410E-0152-473C-924D-321CBEDADCEB}" type="sibTrans" cxnId="{850FBA42-DD45-4D0D-98C3-7AA597D1E63C}">
      <dgm:prSet/>
      <dgm:spPr/>
      <dgm:t>
        <a:bodyPr/>
        <a:lstStyle/>
        <a:p>
          <a:endParaRPr lang="es-MX"/>
        </a:p>
      </dgm:t>
    </dgm:pt>
    <dgm:pt modelId="{11F2F122-8EDD-475F-A36B-B27514343930}">
      <dgm:prSet phldrT="[Texto]"/>
      <dgm:spPr/>
      <dgm:t>
        <a:bodyPr/>
        <a:lstStyle/>
        <a:p>
          <a:r>
            <a:rPr lang="es-MX"/>
            <a:t>deliberación pública para la formulación de los presupuestos</a:t>
          </a:r>
          <a:endParaRPr lang="es-MX" dirty="0"/>
        </a:p>
      </dgm:t>
    </dgm:pt>
    <dgm:pt modelId="{8923ACA6-01D6-430A-B13B-CCF75100038A}" type="parTrans" cxnId="{41AB3C00-E642-4426-97C8-69009DEBA35C}">
      <dgm:prSet/>
      <dgm:spPr/>
      <dgm:t>
        <a:bodyPr/>
        <a:lstStyle/>
        <a:p>
          <a:endParaRPr lang="es-MX"/>
        </a:p>
      </dgm:t>
    </dgm:pt>
    <dgm:pt modelId="{5F3BEFB8-17E7-4241-89A1-B57F9AE3A7ED}" type="sibTrans" cxnId="{41AB3C00-E642-4426-97C8-69009DEBA35C}">
      <dgm:prSet/>
      <dgm:spPr/>
      <dgm:t>
        <a:bodyPr/>
        <a:lstStyle/>
        <a:p>
          <a:endParaRPr lang="es-MX"/>
        </a:p>
      </dgm:t>
    </dgm:pt>
    <dgm:pt modelId="{28722F55-85EA-462D-AEFD-50AA59E0E509}" type="pres">
      <dgm:prSet presAssocID="{244E2DEB-ECFD-4298-A6C5-FC05CB5233F5}" presName="Name0" presStyleCnt="0">
        <dgm:presLayoutVars>
          <dgm:chPref val="1"/>
          <dgm:dir/>
          <dgm:animOne val="branch"/>
          <dgm:animLvl val="lvl"/>
          <dgm:resizeHandles val="exact"/>
        </dgm:presLayoutVars>
      </dgm:prSet>
      <dgm:spPr/>
    </dgm:pt>
    <dgm:pt modelId="{C9388382-DC82-40C1-B9C9-99937F524136}" type="pres">
      <dgm:prSet presAssocID="{EBF84D01-1986-466E-82DC-8A261F4E9D1A}" presName="root1" presStyleCnt="0"/>
      <dgm:spPr/>
    </dgm:pt>
    <dgm:pt modelId="{12869E4D-C49A-439E-84E3-B85339B309CE}" type="pres">
      <dgm:prSet presAssocID="{EBF84D01-1986-466E-82DC-8A261F4E9D1A}" presName="LevelOneTextNode" presStyleLbl="node0" presStyleIdx="0" presStyleCnt="1">
        <dgm:presLayoutVars>
          <dgm:chPref val="3"/>
        </dgm:presLayoutVars>
      </dgm:prSet>
      <dgm:spPr/>
    </dgm:pt>
    <dgm:pt modelId="{A98A04F3-37C5-4423-8B9F-E6D562519995}" type="pres">
      <dgm:prSet presAssocID="{EBF84D01-1986-466E-82DC-8A261F4E9D1A}" presName="level2hierChild" presStyleCnt="0"/>
      <dgm:spPr/>
    </dgm:pt>
    <dgm:pt modelId="{8A7B763A-11B9-4373-B915-F591ED6F3F18}" type="pres">
      <dgm:prSet presAssocID="{5F524A80-794A-469C-83B6-702DA93FC435}" presName="conn2-1" presStyleLbl="parChTrans1D2" presStyleIdx="0" presStyleCnt="4"/>
      <dgm:spPr/>
    </dgm:pt>
    <dgm:pt modelId="{8D4B1127-F572-4BD2-8D31-888511C22336}" type="pres">
      <dgm:prSet presAssocID="{5F524A80-794A-469C-83B6-702DA93FC435}" presName="connTx" presStyleLbl="parChTrans1D2" presStyleIdx="0" presStyleCnt="4"/>
      <dgm:spPr/>
    </dgm:pt>
    <dgm:pt modelId="{EB821940-6051-4B28-8092-E1626A2E8DEA}" type="pres">
      <dgm:prSet presAssocID="{9D6E57EF-F462-4F84-9491-4A8B0CC08F53}" presName="root2" presStyleCnt="0"/>
      <dgm:spPr/>
    </dgm:pt>
    <dgm:pt modelId="{F4CD3567-5AA4-4687-A218-9DC0E6B67BA5}" type="pres">
      <dgm:prSet presAssocID="{9D6E57EF-F462-4F84-9491-4A8B0CC08F53}" presName="LevelTwoTextNode" presStyleLbl="node2" presStyleIdx="0" presStyleCnt="4">
        <dgm:presLayoutVars>
          <dgm:chPref val="3"/>
        </dgm:presLayoutVars>
      </dgm:prSet>
      <dgm:spPr/>
    </dgm:pt>
    <dgm:pt modelId="{C27C9268-D71F-49C7-9057-910928A4C35C}" type="pres">
      <dgm:prSet presAssocID="{9D6E57EF-F462-4F84-9491-4A8B0CC08F53}" presName="level3hierChild" presStyleCnt="0"/>
      <dgm:spPr/>
    </dgm:pt>
    <dgm:pt modelId="{44DC21A5-007A-45E5-9BD6-CACED498CAFB}" type="pres">
      <dgm:prSet presAssocID="{B897F1A8-D7DD-414C-8DBB-58175DAA0415}" presName="conn2-1" presStyleLbl="parChTrans1D3" presStyleIdx="0" presStyleCnt="5"/>
      <dgm:spPr/>
    </dgm:pt>
    <dgm:pt modelId="{C2F65D42-5C22-4CA1-A7CC-573E5FCB0E2A}" type="pres">
      <dgm:prSet presAssocID="{B897F1A8-D7DD-414C-8DBB-58175DAA0415}" presName="connTx" presStyleLbl="parChTrans1D3" presStyleIdx="0" presStyleCnt="5"/>
      <dgm:spPr/>
    </dgm:pt>
    <dgm:pt modelId="{7B3A1D52-BB05-4182-B7F9-35CE70ADD9B4}" type="pres">
      <dgm:prSet presAssocID="{DA065685-4A17-4659-94CA-16FE158862F4}" presName="root2" presStyleCnt="0"/>
      <dgm:spPr/>
    </dgm:pt>
    <dgm:pt modelId="{C280F304-12B6-404F-A6BF-55AF51012C6B}" type="pres">
      <dgm:prSet presAssocID="{DA065685-4A17-4659-94CA-16FE158862F4}" presName="LevelTwoTextNode" presStyleLbl="node3" presStyleIdx="0" presStyleCnt="5">
        <dgm:presLayoutVars>
          <dgm:chPref val="3"/>
        </dgm:presLayoutVars>
      </dgm:prSet>
      <dgm:spPr/>
    </dgm:pt>
    <dgm:pt modelId="{CE3CAE75-B9C4-4A5D-A44F-1C7B4EFB2EFD}" type="pres">
      <dgm:prSet presAssocID="{DA065685-4A17-4659-94CA-16FE158862F4}" presName="level3hierChild" presStyleCnt="0"/>
      <dgm:spPr/>
    </dgm:pt>
    <dgm:pt modelId="{7FEE0708-3A94-485E-881B-7AD49B132A20}" type="pres">
      <dgm:prSet presAssocID="{89315C69-A6BE-457C-A23D-8D9FF42F67DF}" presName="conn2-1" presStyleLbl="parChTrans1D2" presStyleIdx="1" presStyleCnt="4"/>
      <dgm:spPr/>
    </dgm:pt>
    <dgm:pt modelId="{90410E29-C7AE-4B2F-B549-BBAA6748C0D8}" type="pres">
      <dgm:prSet presAssocID="{89315C69-A6BE-457C-A23D-8D9FF42F67DF}" presName="connTx" presStyleLbl="parChTrans1D2" presStyleIdx="1" presStyleCnt="4"/>
      <dgm:spPr/>
    </dgm:pt>
    <dgm:pt modelId="{A0B02F9B-FE33-4C65-A04A-C3D6AF0DE4FB}" type="pres">
      <dgm:prSet presAssocID="{3E9637AD-F5F9-4618-B1CB-49BB10411FAC}" presName="root2" presStyleCnt="0"/>
      <dgm:spPr/>
    </dgm:pt>
    <dgm:pt modelId="{A08AD0CC-EE9D-48D4-A894-882390859EE8}" type="pres">
      <dgm:prSet presAssocID="{3E9637AD-F5F9-4618-B1CB-49BB10411FAC}" presName="LevelTwoTextNode" presStyleLbl="node2" presStyleIdx="1" presStyleCnt="4">
        <dgm:presLayoutVars>
          <dgm:chPref val="3"/>
        </dgm:presLayoutVars>
      </dgm:prSet>
      <dgm:spPr/>
    </dgm:pt>
    <dgm:pt modelId="{077F9941-78A1-4A0D-95BF-55F5B69C7C41}" type="pres">
      <dgm:prSet presAssocID="{3E9637AD-F5F9-4618-B1CB-49BB10411FAC}" presName="level3hierChild" presStyleCnt="0"/>
      <dgm:spPr/>
    </dgm:pt>
    <dgm:pt modelId="{9A336E3D-3388-4253-861A-EAE386F4FB53}" type="pres">
      <dgm:prSet presAssocID="{86EC9E56-E002-4034-AC59-00A977D78E6D}" presName="conn2-1" presStyleLbl="parChTrans1D3" presStyleIdx="1" presStyleCnt="5"/>
      <dgm:spPr/>
    </dgm:pt>
    <dgm:pt modelId="{A1686183-3873-4C43-BEB9-7FC5AC3AAAC8}" type="pres">
      <dgm:prSet presAssocID="{86EC9E56-E002-4034-AC59-00A977D78E6D}" presName="connTx" presStyleLbl="parChTrans1D3" presStyleIdx="1" presStyleCnt="5"/>
      <dgm:spPr/>
    </dgm:pt>
    <dgm:pt modelId="{BA3B1EA5-B8E1-4076-BA7D-2E0CEA22B990}" type="pres">
      <dgm:prSet presAssocID="{5E534127-4C6A-4174-B70E-4EB91239AE00}" presName="root2" presStyleCnt="0"/>
      <dgm:spPr/>
    </dgm:pt>
    <dgm:pt modelId="{881209FF-3BD6-4D62-A1BA-C5DDA346B3E9}" type="pres">
      <dgm:prSet presAssocID="{5E534127-4C6A-4174-B70E-4EB91239AE00}" presName="LevelTwoTextNode" presStyleLbl="node3" presStyleIdx="1" presStyleCnt="5">
        <dgm:presLayoutVars>
          <dgm:chPref val="3"/>
        </dgm:presLayoutVars>
      </dgm:prSet>
      <dgm:spPr/>
    </dgm:pt>
    <dgm:pt modelId="{ED4BF050-D63E-48BA-859A-88276AD8DE2D}" type="pres">
      <dgm:prSet presAssocID="{5E534127-4C6A-4174-B70E-4EB91239AE00}" presName="level3hierChild" presStyleCnt="0"/>
      <dgm:spPr/>
    </dgm:pt>
    <dgm:pt modelId="{25CF72DC-00A1-4D80-AB70-67926BBC143B}" type="pres">
      <dgm:prSet presAssocID="{3E65D72D-5EC7-45F1-97D0-980BB5CB76FE}" presName="conn2-1" presStyleLbl="parChTrans1D3" presStyleIdx="2" presStyleCnt="5"/>
      <dgm:spPr/>
    </dgm:pt>
    <dgm:pt modelId="{C2074B94-43CB-4C48-8FD6-5EE210CFA2E1}" type="pres">
      <dgm:prSet presAssocID="{3E65D72D-5EC7-45F1-97D0-980BB5CB76FE}" presName="connTx" presStyleLbl="parChTrans1D3" presStyleIdx="2" presStyleCnt="5"/>
      <dgm:spPr/>
    </dgm:pt>
    <dgm:pt modelId="{31E05D0E-5F10-4828-A4AA-40C38A40BAA5}" type="pres">
      <dgm:prSet presAssocID="{3F80CAE4-517D-422E-8C95-E3F3658CE7A9}" presName="root2" presStyleCnt="0"/>
      <dgm:spPr/>
    </dgm:pt>
    <dgm:pt modelId="{A3C2B08F-61E5-40CF-B680-AE19E10B5A0B}" type="pres">
      <dgm:prSet presAssocID="{3F80CAE4-517D-422E-8C95-E3F3658CE7A9}" presName="LevelTwoTextNode" presStyleLbl="node3" presStyleIdx="2" presStyleCnt="5">
        <dgm:presLayoutVars>
          <dgm:chPref val="3"/>
        </dgm:presLayoutVars>
      </dgm:prSet>
      <dgm:spPr/>
    </dgm:pt>
    <dgm:pt modelId="{6898B66F-5BC7-45B1-850E-5428AEE5B4E6}" type="pres">
      <dgm:prSet presAssocID="{3F80CAE4-517D-422E-8C95-E3F3658CE7A9}" presName="level3hierChild" presStyleCnt="0"/>
      <dgm:spPr/>
    </dgm:pt>
    <dgm:pt modelId="{A77F23E1-8513-4DF3-924F-6F6A818B6702}" type="pres">
      <dgm:prSet presAssocID="{2803C207-2C0E-44C6-A670-88451E07DF6F}" presName="conn2-1" presStyleLbl="parChTrans1D2" presStyleIdx="2" presStyleCnt="4"/>
      <dgm:spPr/>
    </dgm:pt>
    <dgm:pt modelId="{509B9C5E-1D78-4AD6-8B3F-2052042D4C33}" type="pres">
      <dgm:prSet presAssocID="{2803C207-2C0E-44C6-A670-88451E07DF6F}" presName="connTx" presStyleLbl="parChTrans1D2" presStyleIdx="2" presStyleCnt="4"/>
      <dgm:spPr/>
    </dgm:pt>
    <dgm:pt modelId="{68CB7F83-4589-40C6-9892-13773A44713D}" type="pres">
      <dgm:prSet presAssocID="{406499F0-879A-4DB2-BB60-59F0C1D92287}" presName="root2" presStyleCnt="0"/>
      <dgm:spPr/>
    </dgm:pt>
    <dgm:pt modelId="{9BB93845-52B4-430A-9A58-426066571E92}" type="pres">
      <dgm:prSet presAssocID="{406499F0-879A-4DB2-BB60-59F0C1D92287}" presName="LevelTwoTextNode" presStyleLbl="node2" presStyleIdx="2" presStyleCnt="4">
        <dgm:presLayoutVars>
          <dgm:chPref val="3"/>
        </dgm:presLayoutVars>
      </dgm:prSet>
      <dgm:spPr/>
    </dgm:pt>
    <dgm:pt modelId="{9D4DFE6F-D5C2-4B1B-B468-7B933BA90373}" type="pres">
      <dgm:prSet presAssocID="{406499F0-879A-4DB2-BB60-59F0C1D92287}" presName="level3hierChild" presStyleCnt="0"/>
      <dgm:spPr/>
    </dgm:pt>
    <dgm:pt modelId="{0C9A59C9-6600-4164-90B9-C3EF6EB7A06A}" type="pres">
      <dgm:prSet presAssocID="{E0FD22CC-1BC2-4436-BF0E-14F451B91A32}" presName="conn2-1" presStyleLbl="parChTrans1D3" presStyleIdx="3" presStyleCnt="5"/>
      <dgm:spPr/>
    </dgm:pt>
    <dgm:pt modelId="{B9800C31-4D22-4068-96D4-818C9F5359FF}" type="pres">
      <dgm:prSet presAssocID="{E0FD22CC-1BC2-4436-BF0E-14F451B91A32}" presName="connTx" presStyleLbl="parChTrans1D3" presStyleIdx="3" presStyleCnt="5"/>
      <dgm:spPr/>
    </dgm:pt>
    <dgm:pt modelId="{112C50A9-9C49-44FE-AB68-6FE17F09E4A3}" type="pres">
      <dgm:prSet presAssocID="{0483B044-7207-40B5-93AF-F3FBD1E33D09}" presName="root2" presStyleCnt="0"/>
      <dgm:spPr/>
    </dgm:pt>
    <dgm:pt modelId="{99784B1F-534A-4BAB-BC3D-D5BD54DCA55A}" type="pres">
      <dgm:prSet presAssocID="{0483B044-7207-40B5-93AF-F3FBD1E33D09}" presName="LevelTwoTextNode" presStyleLbl="node3" presStyleIdx="3" presStyleCnt="5">
        <dgm:presLayoutVars>
          <dgm:chPref val="3"/>
        </dgm:presLayoutVars>
      </dgm:prSet>
      <dgm:spPr/>
    </dgm:pt>
    <dgm:pt modelId="{E3C9972E-F208-4FC5-97C5-E580BDCD924F}" type="pres">
      <dgm:prSet presAssocID="{0483B044-7207-40B5-93AF-F3FBD1E33D09}" presName="level3hierChild" presStyleCnt="0"/>
      <dgm:spPr/>
    </dgm:pt>
    <dgm:pt modelId="{7E882F22-2F95-40F0-94A5-1CBFAB787AE9}" type="pres">
      <dgm:prSet presAssocID="{B6B011FC-4964-4D33-9946-A021DAF4A643}" presName="conn2-1" presStyleLbl="parChTrans1D2" presStyleIdx="3" presStyleCnt="4"/>
      <dgm:spPr/>
    </dgm:pt>
    <dgm:pt modelId="{A4568962-AC60-4EB9-9E00-288FD26ECEA6}" type="pres">
      <dgm:prSet presAssocID="{B6B011FC-4964-4D33-9946-A021DAF4A643}" presName="connTx" presStyleLbl="parChTrans1D2" presStyleIdx="3" presStyleCnt="4"/>
      <dgm:spPr/>
    </dgm:pt>
    <dgm:pt modelId="{BABE41C7-D478-44BF-A41F-897ACF5DF114}" type="pres">
      <dgm:prSet presAssocID="{5612888B-D8B4-466D-A528-981EF2DBCEA2}" presName="root2" presStyleCnt="0"/>
      <dgm:spPr/>
    </dgm:pt>
    <dgm:pt modelId="{1BB67930-1E96-4A4A-9DDA-AA351455D2A1}" type="pres">
      <dgm:prSet presAssocID="{5612888B-D8B4-466D-A528-981EF2DBCEA2}" presName="LevelTwoTextNode" presStyleLbl="node2" presStyleIdx="3" presStyleCnt="4">
        <dgm:presLayoutVars>
          <dgm:chPref val="3"/>
        </dgm:presLayoutVars>
      </dgm:prSet>
      <dgm:spPr/>
    </dgm:pt>
    <dgm:pt modelId="{3D6B240F-3709-4638-B0A9-6EC0364C5221}" type="pres">
      <dgm:prSet presAssocID="{5612888B-D8B4-466D-A528-981EF2DBCEA2}" presName="level3hierChild" presStyleCnt="0"/>
      <dgm:spPr/>
    </dgm:pt>
    <dgm:pt modelId="{0BB478F2-AFA6-492D-B908-DED36DBCB061}" type="pres">
      <dgm:prSet presAssocID="{8923ACA6-01D6-430A-B13B-CCF75100038A}" presName="conn2-1" presStyleLbl="parChTrans1D3" presStyleIdx="4" presStyleCnt="5"/>
      <dgm:spPr/>
    </dgm:pt>
    <dgm:pt modelId="{FAB6B38E-0DB4-4DD3-9FE2-661381728179}" type="pres">
      <dgm:prSet presAssocID="{8923ACA6-01D6-430A-B13B-CCF75100038A}" presName="connTx" presStyleLbl="parChTrans1D3" presStyleIdx="4" presStyleCnt="5"/>
      <dgm:spPr/>
    </dgm:pt>
    <dgm:pt modelId="{65B351A5-DDD1-4985-B8E8-C55D775CF88E}" type="pres">
      <dgm:prSet presAssocID="{11F2F122-8EDD-475F-A36B-B27514343930}" presName="root2" presStyleCnt="0"/>
      <dgm:spPr/>
    </dgm:pt>
    <dgm:pt modelId="{FE176857-3B38-4C77-B780-24114169BD46}" type="pres">
      <dgm:prSet presAssocID="{11F2F122-8EDD-475F-A36B-B27514343930}" presName="LevelTwoTextNode" presStyleLbl="node3" presStyleIdx="4" presStyleCnt="5">
        <dgm:presLayoutVars>
          <dgm:chPref val="3"/>
        </dgm:presLayoutVars>
      </dgm:prSet>
      <dgm:spPr/>
    </dgm:pt>
    <dgm:pt modelId="{E2299F68-BD31-42BD-86BD-DA4A11BC252B}" type="pres">
      <dgm:prSet presAssocID="{11F2F122-8EDD-475F-A36B-B27514343930}" presName="level3hierChild" presStyleCnt="0"/>
      <dgm:spPr/>
    </dgm:pt>
  </dgm:ptLst>
  <dgm:cxnLst>
    <dgm:cxn modelId="{41AB3C00-E642-4426-97C8-69009DEBA35C}" srcId="{5612888B-D8B4-466D-A528-981EF2DBCEA2}" destId="{11F2F122-8EDD-475F-A36B-B27514343930}" srcOrd="0" destOrd="0" parTransId="{8923ACA6-01D6-430A-B13B-CCF75100038A}" sibTransId="{5F3BEFB8-17E7-4241-89A1-B57F9AE3A7ED}"/>
    <dgm:cxn modelId="{F7E30305-0074-4CAE-8CCC-A7C3ACD0382E}" type="presOf" srcId="{2803C207-2C0E-44C6-A670-88451E07DF6F}" destId="{509B9C5E-1D78-4AD6-8B3F-2052042D4C33}" srcOrd="1" destOrd="0" presId="urn:microsoft.com/office/officeart/2008/layout/HorizontalMultiLevelHierarchy"/>
    <dgm:cxn modelId="{BBE8030E-B456-451C-8A19-F285B6C0A255}" type="presOf" srcId="{89315C69-A6BE-457C-A23D-8D9FF42F67DF}" destId="{90410E29-C7AE-4B2F-B549-BBAA6748C0D8}" srcOrd="1" destOrd="0" presId="urn:microsoft.com/office/officeart/2008/layout/HorizontalMultiLevelHierarchy"/>
    <dgm:cxn modelId="{F49B471D-D360-4DCC-B7E7-DC0088389898}" type="presOf" srcId="{244E2DEB-ECFD-4298-A6C5-FC05CB5233F5}" destId="{28722F55-85EA-462D-AEFD-50AA59E0E509}" srcOrd="0" destOrd="0" presId="urn:microsoft.com/office/officeart/2008/layout/HorizontalMultiLevelHierarchy"/>
    <dgm:cxn modelId="{526B7526-2F7C-4595-BD91-2EC17B579A60}" type="presOf" srcId="{B6B011FC-4964-4D33-9946-A021DAF4A643}" destId="{7E882F22-2F95-40F0-94A5-1CBFAB787AE9}" srcOrd="0" destOrd="0" presId="urn:microsoft.com/office/officeart/2008/layout/HorizontalMultiLevelHierarchy"/>
    <dgm:cxn modelId="{DEEE2A27-8375-427A-AE3A-B642D646FC7F}" type="presOf" srcId="{E0FD22CC-1BC2-4436-BF0E-14F451B91A32}" destId="{B9800C31-4D22-4068-96D4-818C9F5359FF}" srcOrd="1" destOrd="0" presId="urn:microsoft.com/office/officeart/2008/layout/HorizontalMultiLevelHierarchy"/>
    <dgm:cxn modelId="{8C325332-8D75-461C-809B-1FEC05ADAD1A}" type="presOf" srcId="{3E65D72D-5EC7-45F1-97D0-980BB5CB76FE}" destId="{25CF72DC-00A1-4D80-AB70-67926BBC143B}" srcOrd="0" destOrd="0" presId="urn:microsoft.com/office/officeart/2008/layout/HorizontalMultiLevelHierarchy"/>
    <dgm:cxn modelId="{67B7A333-3C8C-415A-A651-7A653D63FA8A}" type="presOf" srcId="{5612888B-D8B4-466D-A528-981EF2DBCEA2}" destId="{1BB67930-1E96-4A4A-9DDA-AA351455D2A1}" srcOrd="0" destOrd="0" presId="urn:microsoft.com/office/officeart/2008/layout/HorizontalMultiLevelHierarchy"/>
    <dgm:cxn modelId="{ED680137-361B-4D20-AD9F-73FBBC0951D2}" type="presOf" srcId="{EBF84D01-1986-466E-82DC-8A261F4E9D1A}" destId="{12869E4D-C49A-439E-84E3-B85339B309CE}" srcOrd="0" destOrd="0" presId="urn:microsoft.com/office/officeart/2008/layout/HorizontalMultiLevelHierarchy"/>
    <dgm:cxn modelId="{96E7003E-E365-4F22-B65A-E8C37939282E}" type="presOf" srcId="{8923ACA6-01D6-430A-B13B-CCF75100038A}" destId="{0BB478F2-AFA6-492D-B908-DED36DBCB061}" srcOrd="0" destOrd="0" presId="urn:microsoft.com/office/officeart/2008/layout/HorizontalMultiLevelHierarchy"/>
    <dgm:cxn modelId="{8E08A23F-C298-4730-B37D-CC87207BAE82}" type="presOf" srcId="{DA065685-4A17-4659-94CA-16FE158862F4}" destId="{C280F304-12B6-404F-A6BF-55AF51012C6B}" srcOrd="0" destOrd="0" presId="urn:microsoft.com/office/officeart/2008/layout/HorizontalMultiLevelHierarchy"/>
    <dgm:cxn modelId="{32132642-4F09-43FF-950E-053C31FE6935}" srcId="{9D6E57EF-F462-4F84-9491-4A8B0CC08F53}" destId="{DA065685-4A17-4659-94CA-16FE158862F4}" srcOrd="0" destOrd="0" parTransId="{B897F1A8-D7DD-414C-8DBB-58175DAA0415}" sibTransId="{518CDF2A-C0BC-49CC-90D8-7B2ED421D25C}"/>
    <dgm:cxn modelId="{04A2B142-54F7-4A87-A439-7296C0FFB7D6}" type="presOf" srcId="{E0FD22CC-1BC2-4436-BF0E-14F451B91A32}" destId="{0C9A59C9-6600-4164-90B9-C3EF6EB7A06A}" srcOrd="0" destOrd="0" presId="urn:microsoft.com/office/officeart/2008/layout/HorizontalMultiLevelHierarchy"/>
    <dgm:cxn modelId="{850FBA42-DD45-4D0D-98C3-7AA597D1E63C}" srcId="{EBF84D01-1986-466E-82DC-8A261F4E9D1A}" destId="{5612888B-D8B4-466D-A528-981EF2DBCEA2}" srcOrd="3" destOrd="0" parTransId="{B6B011FC-4964-4D33-9946-A021DAF4A643}" sibTransId="{94D7410E-0152-473C-924D-321CBEDADCEB}"/>
    <dgm:cxn modelId="{55F9B349-9F5F-4484-BF67-31F497AA6A7B}" type="presOf" srcId="{5E534127-4C6A-4174-B70E-4EB91239AE00}" destId="{881209FF-3BD6-4D62-A1BA-C5DDA346B3E9}" srcOrd="0" destOrd="0" presId="urn:microsoft.com/office/officeart/2008/layout/HorizontalMultiLevelHierarchy"/>
    <dgm:cxn modelId="{0ACB4356-0D03-4C42-A1CF-71F7FF5DE610}" type="presOf" srcId="{9D6E57EF-F462-4F84-9491-4A8B0CC08F53}" destId="{F4CD3567-5AA4-4687-A218-9DC0E6B67BA5}" srcOrd="0" destOrd="0" presId="urn:microsoft.com/office/officeart/2008/layout/HorizontalMultiLevelHierarchy"/>
    <dgm:cxn modelId="{8EA5A35A-D66A-49FF-A080-9B55AE51E6A7}" type="presOf" srcId="{B897F1A8-D7DD-414C-8DBB-58175DAA0415}" destId="{C2F65D42-5C22-4CA1-A7CC-573E5FCB0E2A}" srcOrd="1" destOrd="0" presId="urn:microsoft.com/office/officeart/2008/layout/HorizontalMultiLevelHierarchy"/>
    <dgm:cxn modelId="{07B9F15A-1129-4232-A8B4-A871C2B0FCDA}" type="presOf" srcId="{3F80CAE4-517D-422E-8C95-E3F3658CE7A9}" destId="{A3C2B08F-61E5-40CF-B680-AE19E10B5A0B}" srcOrd="0" destOrd="0" presId="urn:microsoft.com/office/officeart/2008/layout/HorizontalMultiLevelHierarchy"/>
    <dgm:cxn modelId="{ABAF7D6B-6E79-46C9-A4D6-AEA1CE042540}" srcId="{EBF84D01-1986-466E-82DC-8A261F4E9D1A}" destId="{3E9637AD-F5F9-4618-B1CB-49BB10411FAC}" srcOrd="1" destOrd="0" parTransId="{89315C69-A6BE-457C-A23D-8D9FF42F67DF}" sibTransId="{978425AC-2D0F-4A6E-AC27-B070CD09D120}"/>
    <dgm:cxn modelId="{72C6936F-577C-42B2-9DC8-807BA1930268}" type="presOf" srcId="{5F524A80-794A-469C-83B6-702DA93FC435}" destId="{8D4B1127-F572-4BD2-8D31-888511C22336}" srcOrd="1" destOrd="0" presId="urn:microsoft.com/office/officeart/2008/layout/HorizontalMultiLevelHierarchy"/>
    <dgm:cxn modelId="{0E104572-4B37-4AE3-8E6B-8B0BB1E4124D}" srcId="{EBF84D01-1986-466E-82DC-8A261F4E9D1A}" destId="{9D6E57EF-F462-4F84-9491-4A8B0CC08F53}" srcOrd="0" destOrd="0" parTransId="{5F524A80-794A-469C-83B6-702DA93FC435}" sibTransId="{CFAE6D31-29A7-4699-9FB3-DFC05349D695}"/>
    <dgm:cxn modelId="{B5412477-AB02-4140-9CC5-2FA89C504F1F}" type="presOf" srcId="{B6B011FC-4964-4D33-9946-A021DAF4A643}" destId="{A4568962-AC60-4EB9-9E00-288FD26ECEA6}" srcOrd="1" destOrd="0" presId="urn:microsoft.com/office/officeart/2008/layout/HorizontalMultiLevelHierarchy"/>
    <dgm:cxn modelId="{53E37B7A-72D0-4091-AB3C-B022685375C0}" type="presOf" srcId="{0483B044-7207-40B5-93AF-F3FBD1E33D09}" destId="{99784B1F-534A-4BAB-BC3D-D5BD54DCA55A}" srcOrd="0" destOrd="0" presId="urn:microsoft.com/office/officeart/2008/layout/HorizontalMultiLevelHierarchy"/>
    <dgm:cxn modelId="{A88BD37F-591D-46E8-B774-10F0486A5CBA}" type="presOf" srcId="{86EC9E56-E002-4034-AC59-00A977D78E6D}" destId="{A1686183-3873-4C43-BEB9-7FC5AC3AAAC8}" srcOrd="1" destOrd="0" presId="urn:microsoft.com/office/officeart/2008/layout/HorizontalMultiLevelHierarchy"/>
    <dgm:cxn modelId="{418233A1-0471-4EBC-93B9-327A595D057B}" type="presOf" srcId="{3E65D72D-5EC7-45F1-97D0-980BB5CB76FE}" destId="{C2074B94-43CB-4C48-8FD6-5EE210CFA2E1}" srcOrd="1" destOrd="0" presId="urn:microsoft.com/office/officeart/2008/layout/HorizontalMultiLevelHierarchy"/>
    <dgm:cxn modelId="{03D24DA2-6766-47B9-BE03-2EDB31F3FD6B}" srcId="{3E9637AD-F5F9-4618-B1CB-49BB10411FAC}" destId="{3F80CAE4-517D-422E-8C95-E3F3658CE7A9}" srcOrd="1" destOrd="0" parTransId="{3E65D72D-5EC7-45F1-97D0-980BB5CB76FE}" sibTransId="{CF66B654-27DC-4299-94C7-213143E37424}"/>
    <dgm:cxn modelId="{CDCFB3A6-FBD1-41E5-AFA2-73A410BF3E1B}" type="presOf" srcId="{406499F0-879A-4DB2-BB60-59F0C1D92287}" destId="{9BB93845-52B4-430A-9A58-426066571E92}" srcOrd="0" destOrd="0" presId="urn:microsoft.com/office/officeart/2008/layout/HorizontalMultiLevelHierarchy"/>
    <dgm:cxn modelId="{6D1C5EAF-38FB-4E60-85B6-5713C4817AB5}" srcId="{EBF84D01-1986-466E-82DC-8A261F4E9D1A}" destId="{406499F0-879A-4DB2-BB60-59F0C1D92287}" srcOrd="2" destOrd="0" parTransId="{2803C207-2C0E-44C6-A670-88451E07DF6F}" sibTransId="{6D20D52F-7A0F-441A-AF8C-7C8235327D9C}"/>
    <dgm:cxn modelId="{59BC7CB1-7183-423B-855B-4BD5D18F8D5D}" srcId="{244E2DEB-ECFD-4298-A6C5-FC05CB5233F5}" destId="{EBF84D01-1986-466E-82DC-8A261F4E9D1A}" srcOrd="0" destOrd="0" parTransId="{D0417DCC-2219-4EBA-9A0F-0BD4057F3296}" sibTransId="{071F05E6-2078-400A-8D89-B243012159C8}"/>
    <dgm:cxn modelId="{DD4590B9-FACE-4EDB-A7B3-5BAABF4256FB}" type="presOf" srcId="{B897F1A8-D7DD-414C-8DBB-58175DAA0415}" destId="{44DC21A5-007A-45E5-9BD6-CACED498CAFB}" srcOrd="0" destOrd="0" presId="urn:microsoft.com/office/officeart/2008/layout/HorizontalMultiLevelHierarchy"/>
    <dgm:cxn modelId="{F042A9C5-6956-4B33-B9D8-0D07FD320AC6}" srcId="{3E9637AD-F5F9-4618-B1CB-49BB10411FAC}" destId="{5E534127-4C6A-4174-B70E-4EB91239AE00}" srcOrd="0" destOrd="0" parTransId="{86EC9E56-E002-4034-AC59-00A977D78E6D}" sibTransId="{EA346A30-B9F6-4E3E-B555-75D6F94715F8}"/>
    <dgm:cxn modelId="{2B798CC7-2FDF-4325-9F51-A51F3563BB7C}" type="presOf" srcId="{3E9637AD-F5F9-4618-B1CB-49BB10411FAC}" destId="{A08AD0CC-EE9D-48D4-A894-882390859EE8}" srcOrd="0" destOrd="0" presId="urn:microsoft.com/office/officeart/2008/layout/HorizontalMultiLevelHierarchy"/>
    <dgm:cxn modelId="{061AB9D2-40A1-467B-8D12-6BD26A05AC38}" type="presOf" srcId="{86EC9E56-E002-4034-AC59-00A977D78E6D}" destId="{9A336E3D-3388-4253-861A-EAE386F4FB53}" srcOrd="0" destOrd="0" presId="urn:microsoft.com/office/officeart/2008/layout/HorizontalMultiLevelHierarchy"/>
    <dgm:cxn modelId="{443A2AE2-B145-41DD-B945-0F000BDF44A4}" type="presOf" srcId="{5F524A80-794A-469C-83B6-702DA93FC435}" destId="{8A7B763A-11B9-4373-B915-F591ED6F3F18}" srcOrd="0" destOrd="0" presId="urn:microsoft.com/office/officeart/2008/layout/HorizontalMultiLevelHierarchy"/>
    <dgm:cxn modelId="{073F0FE8-B166-4BCB-8F69-957D0FF5AF60}" srcId="{406499F0-879A-4DB2-BB60-59F0C1D92287}" destId="{0483B044-7207-40B5-93AF-F3FBD1E33D09}" srcOrd="0" destOrd="0" parTransId="{E0FD22CC-1BC2-4436-BF0E-14F451B91A32}" sibTransId="{5C0EC544-97C5-4F8D-8698-8AA0D710CC27}"/>
    <dgm:cxn modelId="{4E5DDEEC-84D0-40EC-9B5A-95E9C2BAB961}" type="presOf" srcId="{8923ACA6-01D6-430A-B13B-CCF75100038A}" destId="{FAB6B38E-0DB4-4DD3-9FE2-661381728179}" srcOrd="1" destOrd="0" presId="urn:microsoft.com/office/officeart/2008/layout/HorizontalMultiLevelHierarchy"/>
    <dgm:cxn modelId="{98EEA6F6-5C88-4F86-B3CF-B4678BFC0327}" type="presOf" srcId="{11F2F122-8EDD-475F-A36B-B27514343930}" destId="{FE176857-3B38-4C77-B780-24114169BD46}" srcOrd="0" destOrd="0" presId="urn:microsoft.com/office/officeart/2008/layout/HorizontalMultiLevelHierarchy"/>
    <dgm:cxn modelId="{ECD291F7-68E0-4B33-B49A-34A0ED3FBC51}" type="presOf" srcId="{89315C69-A6BE-457C-A23D-8D9FF42F67DF}" destId="{7FEE0708-3A94-485E-881B-7AD49B132A20}" srcOrd="0" destOrd="0" presId="urn:microsoft.com/office/officeart/2008/layout/HorizontalMultiLevelHierarchy"/>
    <dgm:cxn modelId="{D1CFECFE-9DAC-417D-9658-6B228D5EDDEC}" type="presOf" srcId="{2803C207-2C0E-44C6-A670-88451E07DF6F}" destId="{A77F23E1-8513-4DF3-924F-6F6A818B6702}" srcOrd="0" destOrd="0" presId="urn:microsoft.com/office/officeart/2008/layout/HorizontalMultiLevelHierarchy"/>
    <dgm:cxn modelId="{6C8E165E-4FD8-45F9-8A7B-09619BC3F846}" type="presParOf" srcId="{28722F55-85EA-462D-AEFD-50AA59E0E509}" destId="{C9388382-DC82-40C1-B9C9-99937F524136}" srcOrd="0" destOrd="0" presId="urn:microsoft.com/office/officeart/2008/layout/HorizontalMultiLevelHierarchy"/>
    <dgm:cxn modelId="{DE0E9BFA-DC57-4806-84DA-A51A9E577B05}" type="presParOf" srcId="{C9388382-DC82-40C1-B9C9-99937F524136}" destId="{12869E4D-C49A-439E-84E3-B85339B309CE}" srcOrd="0" destOrd="0" presId="urn:microsoft.com/office/officeart/2008/layout/HorizontalMultiLevelHierarchy"/>
    <dgm:cxn modelId="{4FA5DC43-26A5-4FCD-AF02-FA49C47B24A1}" type="presParOf" srcId="{C9388382-DC82-40C1-B9C9-99937F524136}" destId="{A98A04F3-37C5-4423-8B9F-E6D562519995}" srcOrd="1" destOrd="0" presId="urn:microsoft.com/office/officeart/2008/layout/HorizontalMultiLevelHierarchy"/>
    <dgm:cxn modelId="{234A23B6-E05F-4CAD-A521-471D5C53D893}" type="presParOf" srcId="{A98A04F3-37C5-4423-8B9F-E6D562519995}" destId="{8A7B763A-11B9-4373-B915-F591ED6F3F18}" srcOrd="0" destOrd="0" presId="urn:microsoft.com/office/officeart/2008/layout/HorizontalMultiLevelHierarchy"/>
    <dgm:cxn modelId="{693FCDB3-2854-4E56-9316-F4BE56CDDBAD}" type="presParOf" srcId="{8A7B763A-11B9-4373-B915-F591ED6F3F18}" destId="{8D4B1127-F572-4BD2-8D31-888511C22336}" srcOrd="0" destOrd="0" presId="urn:microsoft.com/office/officeart/2008/layout/HorizontalMultiLevelHierarchy"/>
    <dgm:cxn modelId="{8D4FB59F-E8CB-43CD-9F84-680018364C00}" type="presParOf" srcId="{A98A04F3-37C5-4423-8B9F-E6D562519995}" destId="{EB821940-6051-4B28-8092-E1626A2E8DEA}" srcOrd="1" destOrd="0" presId="urn:microsoft.com/office/officeart/2008/layout/HorizontalMultiLevelHierarchy"/>
    <dgm:cxn modelId="{925018F5-E9D3-44EB-9EF2-06F41A65E6C8}" type="presParOf" srcId="{EB821940-6051-4B28-8092-E1626A2E8DEA}" destId="{F4CD3567-5AA4-4687-A218-9DC0E6B67BA5}" srcOrd="0" destOrd="0" presId="urn:microsoft.com/office/officeart/2008/layout/HorizontalMultiLevelHierarchy"/>
    <dgm:cxn modelId="{F879CA6B-0CC9-401F-8F66-A69FAD5460D9}" type="presParOf" srcId="{EB821940-6051-4B28-8092-E1626A2E8DEA}" destId="{C27C9268-D71F-49C7-9057-910928A4C35C}" srcOrd="1" destOrd="0" presId="urn:microsoft.com/office/officeart/2008/layout/HorizontalMultiLevelHierarchy"/>
    <dgm:cxn modelId="{188DD466-9B88-45FE-A882-C72C3D321C08}" type="presParOf" srcId="{C27C9268-D71F-49C7-9057-910928A4C35C}" destId="{44DC21A5-007A-45E5-9BD6-CACED498CAFB}" srcOrd="0" destOrd="0" presId="urn:microsoft.com/office/officeart/2008/layout/HorizontalMultiLevelHierarchy"/>
    <dgm:cxn modelId="{0692A58F-27CF-4565-AF68-0CAE3B38D5C7}" type="presParOf" srcId="{44DC21A5-007A-45E5-9BD6-CACED498CAFB}" destId="{C2F65D42-5C22-4CA1-A7CC-573E5FCB0E2A}" srcOrd="0" destOrd="0" presId="urn:microsoft.com/office/officeart/2008/layout/HorizontalMultiLevelHierarchy"/>
    <dgm:cxn modelId="{769C504C-2A63-4702-B309-F899D8D1B17F}" type="presParOf" srcId="{C27C9268-D71F-49C7-9057-910928A4C35C}" destId="{7B3A1D52-BB05-4182-B7F9-35CE70ADD9B4}" srcOrd="1" destOrd="0" presId="urn:microsoft.com/office/officeart/2008/layout/HorizontalMultiLevelHierarchy"/>
    <dgm:cxn modelId="{F1E0C710-F1AB-4BB5-9E60-0F00B09BBC2A}" type="presParOf" srcId="{7B3A1D52-BB05-4182-B7F9-35CE70ADD9B4}" destId="{C280F304-12B6-404F-A6BF-55AF51012C6B}" srcOrd="0" destOrd="0" presId="urn:microsoft.com/office/officeart/2008/layout/HorizontalMultiLevelHierarchy"/>
    <dgm:cxn modelId="{E790F7E1-5E03-4DA4-808C-6989C9417D04}" type="presParOf" srcId="{7B3A1D52-BB05-4182-B7F9-35CE70ADD9B4}" destId="{CE3CAE75-B9C4-4A5D-A44F-1C7B4EFB2EFD}" srcOrd="1" destOrd="0" presId="urn:microsoft.com/office/officeart/2008/layout/HorizontalMultiLevelHierarchy"/>
    <dgm:cxn modelId="{D55B1CD9-5AC2-468D-A4C1-F3EE5E5F4D64}" type="presParOf" srcId="{A98A04F3-37C5-4423-8B9F-E6D562519995}" destId="{7FEE0708-3A94-485E-881B-7AD49B132A20}" srcOrd="2" destOrd="0" presId="urn:microsoft.com/office/officeart/2008/layout/HorizontalMultiLevelHierarchy"/>
    <dgm:cxn modelId="{94B244AD-98CD-4252-A3D7-3F8C14A03F1C}" type="presParOf" srcId="{7FEE0708-3A94-485E-881B-7AD49B132A20}" destId="{90410E29-C7AE-4B2F-B549-BBAA6748C0D8}" srcOrd="0" destOrd="0" presId="urn:microsoft.com/office/officeart/2008/layout/HorizontalMultiLevelHierarchy"/>
    <dgm:cxn modelId="{A53EC446-B9F7-4CE0-92CA-B18B9B453A37}" type="presParOf" srcId="{A98A04F3-37C5-4423-8B9F-E6D562519995}" destId="{A0B02F9B-FE33-4C65-A04A-C3D6AF0DE4FB}" srcOrd="3" destOrd="0" presId="urn:microsoft.com/office/officeart/2008/layout/HorizontalMultiLevelHierarchy"/>
    <dgm:cxn modelId="{00784975-801E-4748-BA24-A9DF8B079FFE}" type="presParOf" srcId="{A0B02F9B-FE33-4C65-A04A-C3D6AF0DE4FB}" destId="{A08AD0CC-EE9D-48D4-A894-882390859EE8}" srcOrd="0" destOrd="0" presId="urn:microsoft.com/office/officeart/2008/layout/HorizontalMultiLevelHierarchy"/>
    <dgm:cxn modelId="{3E01DE82-42E5-48EA-A089-9592C010B266}" type="presParOf" srcId="{A0B02F9B-FE33-4C65-A04A-C3D6AF0DE4FB}" destId="{077F9941-78A1-4A0D-95BF-55F5B69C7C41}" srcOrd="1" destOrd="0" presId="urn:microsoft.com/office/officeart/2008/layout/HorizontalMultiLevelHierarchy"/>
    <dgm:cxn modelId="{2F37001C-FFAF-4EAB-A69A-5EC28D0FF97F}" type="presParOf" srcId="{077F9941-78A1-4A0D-95BF-55F5B69C7C41}" destId="{9A336E3D-3388-4253-861A-EAE386F4FB53}" srcOrd="0" destOrd="0" presId="urn:microsoft.com/office/officeart/2008/layout/HorizontalMultiLevelHierarchy"/>
    <dgm:cxn modelId="{E433BB74-5770-4DFE-AC26-BD06A367269C}" type="presParOf" srcId="{9A336E3D-3388-4253-861A-EAE386F4FB53}" destId="{A1686183-3873-4C43-BEB9-7FC5AC3AAAC8}" srcOrd="0" destOrd="0" presId="urn:microsoft.com/office/officeart/2008/layout/HorizontalMultiLevelHierarchy"/>
    <dgm:cxn modelId="{8F13423D-DF35-4BCC-ACB2-EF0633FF916B}" type="presParOf" srcId="{077F9941-78A1-4A0D-95BF-55F5B69C7C41}" destId="{BA3B1EA5-B8E1-4076-BA7D-2E0CEA22B990}" srcOrd="1" destOrd="0" presId="urn:microsoft.com/office/officeart/2008/layout/HorizontalMultiLevelHierarchy"/>
    <dgm:cxn modelId="{BB2062CE-E462-4914-A3E6-33BD3021AAF3}" type="presParOf" srcId="{BA3B1EA5-B8E1-4076-BA7D-2E0CEA22B990}" destId="{881209FF-3BD6-4D62-A1BA-C5DDA346B3E9}" srcOrd="0" destOrd="0" presId="urn:microsoft.com/office/officeart/2008/layout/HorizontalMultiLevelHierarchy"/>
    <dgm:cxn modelId="{3B4E934F-B4A2-457A-912D-AA8F0795046F}" type="presParOf" srcId="{BA3B1EA5-B8E1-4076-BA7D-2E0CEA22B990}" destId="{ED4BF050-D63E-48BA-859A-88276AD8DE2D}" srcOrd="1" destOrd="0" presId="urn:microsoft.com/office/officeart/2008/layout/HorizontalMultiLevelHierarchy"/>
    <dgm:cxn modelId="{0B716C6B-BDE3-4436-9319-06E59804BC18}" type="presParOf" srcId="{077F9941-78A1-4A0D-95BF-55F5B69C7C41}" destId="{25CF72DC-00A1-4D80-AB70-67926BBC143B}" srcOrd="2" destOrd="0" presId="urn:microsoft.com/office/officeart/2008/layout/HorizontalMultiLevelHierarchy"/>
    <dgm:cxn modelId="{477CF391-B0D0-4FAB-82D9-CFB9F113840D}" type="presParOf" srcId="{25CF72DC-00A1-4D80-AB70-67926BBC143B}" destId="{C2074B94-43CB-4C48-8FD6-5EE210CFA2E1}" srcOrd="0" destOrd="0" presId="urn:microsoft.com/office/officeart/2008/layout/HorizontalMultiLevelHierarchy"/>
    <dgm:cxn modelId="{74F7E09D-0DC1-454E-BC84-EEDA24D67B8C}" type="presParOf" srcId="{077F9941-78A1-4A0D-95BF-55F5B69C7C41}" destId="{31E05D0E-5F10-4828-A4AA-40C38A40BAA5}" srcOrd="3" destOrd="0" presId="urn:microsoft.com/office/officeart/2008/layout/HorizontalMultiLevelHierarchy"/>
    <dgm:cxn modelId="{0E9AC487-2D08-4318-A6FF-3452CC17EB12}" type="presParOf" srcId="{31E05D0E-5F10-4828-A4AA-40C38A40BAA5}" destId="{A3C2B08F-61E5-40CF-B680-AE19E10B5A0B}" srcOrd="0" destOrd="0" presId="urn:microsoft.com/office/officeart/2008/layout/HorizontalMultiLevelHierarchy"/>
    <dgm:cxn modelId="{18229716-954E-486A-9745-B7B33F92F520}" type="presParOf" srcId="{31E05D0E-5F10-4828-A4AA-40C38A40BAA5}" destId="{6898B66F-5BC7-45B1-850E-5428AEE5B4E6}" srcOrd="1" destOrd="0" presId="urn:microsoft.com/office/officeart/2008/layout/HorizontalMultiLevelHierarchy"/>
    <dgm:cxn modelId="{43BA9F68-A5D7-4AC0-B517-AA2C718D8DBA}" type="presParOf" srcId="{A98A04F3-37C5-4423-8B9F-E6D562519995}" destId="{A77F23E1-8513-4DF3-924F-6F6A818B6702}" srcOrd="4" destOrd="0" presId="urn:microsoft.com/office/officeart/2008/layout/HorizontalMultiLevelHierarchy"/>
    <dgm:cxn modelId="{667DE0C4-3DC7-483B-A194-3D75BB575962}" type="presParOf" srcId="{A77F23E1-8513-4DF3-924F-6F6A818B6702}" destId="{509B9C5E-1D78-4AD6-8B3F-2052042D4C33}" srcOrd="0" destOrd="0" presId="urn:microsoft.com/office/officeart/2008/layout/HorizontalMultiLevelHierarchy"/>
    <dgm:cxn modelId="{090E2D48-63B2-4858-A595-E35DC9C01CB9}" type="presParOf" srcId="{A98A04F3-37C5-4423-8B9F-E6D562519995}" destId="{68CB7F83-4589-40C6-9892-13773A44713D}" srcOrd="5" destOrd="0" presId="urn:microsoft.com/office/officeart/2008/layout/HorizontalMultiLevelHierarchy"/>
    <dgm:cxn modelId="{A03A690D-833F-4B56-B7A6-05CC8FC8190A}" type="presParOf" srcId="{68CB7F83-4589-40C6-9892-13773A44713D}" destId="{9BB93845-52B4-430A-9A58-426066571E92}" srcOrd="0" destOrd="0" presId="urn:microsoft.com/office/officeart/2008/layout/HorizontalMultiLevelHierarchy"/>
    <dgm:cxn modelId="{91BBE00E-11B8-4326-A953-644FAA52DF49}" type="presParOf" srcId="{68CB7F83-4589-40C6-9892-13773A44713D}" destId="{9D4DFE6F-D5C2-4B1B-B468-7B933BA90373}" srcOrd="1" destOrd="0" presId="urn:microsoft.com/office/officeart/2008/layout/HorizontalMultiLevelHierarchy"/>
    <dgm:cxn modelId="{281670D4-DDF8-4E27-8139-5515475DA045}" type="presParOf" srcId="{9D4DFE6F-D5C2-4B1B-B468-7B933BA90373}" destId="{0C9A59C9-6600-4164-90B9-C3EF6EB7A06A}" srcOrd="0" destOrd="0" presId="urn:microsoft.com/office/officeart/2008/layout/HorizontalMultiLevelHierarchy"/>
    <dgm:cxn modelId="{1EB0F617-1ACD-446B-A76A-AEAFCD3B0902}" type="presParOf" srcId="{0C9A59C9-6600-4164-90B9-C3EF6EB7A06A}" destId="{B9800C31-4D22-4068-96D4-818C9F5359FF}" srcOrd="0" destOrd="0" presId="urn:microsoft.com/office/officeart/2008/layout/HorizontalMultiLevelHierarchy"/>
    <dgm:cxn modelId="{A6827C1B-4A41-4693-AE5C-EADCC5439EA7}" type="presParOf" srcId="{9D4DFE6F-D5C2-4B1B-B468-7B933BA90373}" destId="{112C50A9-9C49-44FE-AB68-6FE17F09E4A3}" srcOrd="1" destOrd="0" presId="urn:microsoft.com/office/officeart/2008/layout/HorizontalMultiLevelHierarchy"/>
    <dgm:cxn modelId="{9E3145C0-B4BF-487F-A39E-8AB915FE1966}" type="presParOf" srcId="{112C50A9-9C49-44FE-AB68-6FE17F09E4A3}" destId="{99784B1F-534A-4BAB-BC3D-D5BD54DCA55A}" srcOrd="0" destOrd="0" presId="urn:microsoft.com/office/officeart/2008/layout/HorizontalMultiLevelHierarchy"/>
    <dgm:cxn modelId="{D3D8547F-BB35-46A0-B50E-1EEA1628D89A}" type="presParOf" srcId="{112C50A9-9C49-44FE-AB68-6FE17F09E4A3}" destId="{E3C9972E-F208-4FC5-97C5-E580BDCD924F}" srcOrd="1" destOrd="0" presId="urn:microsoft.com/office/officeart/2008/layout/HorizontalMultiLevelHierarchy"/>
    <dgm:cxn modelId="{90CDE18F-CB73-4A10-B2CA-5BBFAAA60DCA}" type="presParOf" srcId="{A98A04F3-37C5-4423-8B9F-E6D562519995}" destId="{7E882F22-2F95-40F0-94A5-1CBFAB787AE9}" srcOrd="6" destOrd="0" presId="urn:microsoft.com/office/officeart/2008/layout/HorizontalMultiLevelHierarchy"/>
    <dgm:cxn modelId="{914F64C5-F783-46EE-9141-607BF5904AE0}" type="presParOf" srcId="{7E882F22-2F95-40F0-94A5-1CBFAB787AE9}" destId="{A4568962-AC60-4EB9-9E00-288FD26ECEA6}" srcOrd="0" destOrd="0" presId="urn:microsoft.com/office/officeart/2008/layout/HorizontalMultiLevelHierarchy"/>
    <dgm:cxn modelId="{470ED0C7-5103-4EFE-AE37-FC3F735EB756}" type="presParOf" srcId="{A98A04F3-37C5-4423-8B9F-E6D562519995}" destId="{BABE41C7-D478-44BF-A41F-897ACF5DF114}" srcOrd="7" destOrd="0" presId="urn:microsoft.com/office/officeart/2008/layout/HorizontalMultiLevelHierarchy"/>
    <dgm:cxn modelId="{5EA99DC0-D3AD-417F-91F9-ADB3DB69D48D}" type="presParOf" srcId="{BABE41C7-D478-44BF-A41F-897ACF5DF114}" destId="{1BB67930-1E96-4A4A-9DDA-AA351455D2A1}" srcOrd="0" destOrd="0" presId="urn:microsoft.com/office/officeart/2008/layout/HorizontalMultiLevelHierarchy"/>
    <dgm:cxn modelId="{F4510427-6679-4ADA-AA1E-CA7EF46E3377}" type="presParOf" srcId="{BABE41C7-D478-44BF-A41F-897ACF5DF114}" destId="{3D6B240F-3709-4638-B0A9-6EC0364C5221}" srcOrd="1" destOrd="0" presId="urn:microsoft.com/office/officeart/2008/layout/HorizontalMultiLevelHierarchy"/>
    <dgm:cxn modelId="{FE21FBC8-AAF8-4282-B8E4-3B1F706576F5}" type="presParOf" srcId="{3D6B240F-3709-4638-B0A9-6EC0364C5221}" destId="{0BB478F2-AFA6-492D-B908-DED36DBCB061}" srcOrd="0" destOrd="0" presId="urn:microsoft.com/office/officeart/2008/layout/HorizontalMultiLevelHierarchy"/>
    <dgm:cxn modelId="{DB158EF5-941E-4DD3-A858-55BFC736354F}" type="presParOf" srcId="{0BB478F2-AFA6-492D-B908-DED36DBCB061}" destId="{FAB6B38E-0DB4-4DD3-9FE2-661381728179}" srcOrd="0" destOrd="0" presId="urn:microsoft.com/office/officeart/2008/layout/HorizontalMultiLevelHierarchy"/>
    <dgm:cxn modelId="{6B2E934D-EDD4-4BEF-8AE1-37171C1A5DDA}" type="presParOf" srcId="{3D6B240F-3709-4638-B0A9-6EC0364C5221}" destId="{65B351A5-DDD1-4985-B8E8-C55D775CF88E}" srcOrd="1" destOrd="0" presId="urn:microsoft.com/office/officeart/2008/layout/HorizontalMultiLevelHierarchy"/>
    <dgm:cxn modelId="{B7E13A3F-852E-43B0-911A-0EA54C525A22}" type="presParOf" srcId="{65B351A5-DDD1-4985-B8E8-C55D775CF88E}" destId="{FE176857-3B38-4C77-B780-24114169BD46}" srcOrd="0" destOrd="0" presId="urn:microsoft.com/office/officeart/2008/layout/HorizontalMultiLevelHierarchy"/>
    <dgm:cxn modelId="{EFBC1CCF-E3FC-4CE2-A47C-99853B628E0F}" type="presParOf" srcId="{65B351A5-DDD1-4985-B8E8-C55D775CF88E}" destId="{E2299F68-BD31-42BD-86BD-DA4A11BC252B}"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E37BE8-293D-4A63-9FB2-B0AF8D909245}"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FC653E62-703D-4542-A561-31BC9801E4CF}">
      <dgm:prSet/>
      <dgm:spPr/>
      <dgm:t>
        <a:bodyPr/>
        <a:lstStyle/>
        <a:p>
          <a:pPr>
            <a:defRPr b="1"/>
          </a:pPr>
          <a:r>
            <a:rPr lang="en-US"/>
            <a:t>Julio</a:t>
          </a:r>
        </a:p>
      </dgm:t>
    </dgm:pt>
    <dgm:pt modelId="{FA4DCB8C-77E2-4EF9-8B5A-7A047102FABB}" type="parTrans" cxnId="{207F0138-09E4-4B76-B332-7F3A41382EA3}">
      <dgm:prSet/>
      <dgm:spPr/>
      <dgm:t>
        <a:bodyPr/>
        <a:lstStyle/>
        <a:p>
          <a:endParaRPr lang="en-US"/>
        </a:p>
      </dgm:t>
    </dgm:pt>
    <dgm:pt modelId="{4C9C7C31-8167-45C3-AE78-A3FFF8ED8F6A}" type="sibTrans" cxnId="{207F0138-09E4-4B76-B332-7F3A41382EA3}">
      <dgm:prSet/>
      <dgm:spPr/>
      <dgm:t>
        <a:bodyPr/>
        <a:lstStyle/>
        <a:p>
          <a:endParaRPr lang="en-US"/>
        </a:p>
      </dgm:t>
    </dgm:pt>
    <dgm:pt modelId="{50490FE5-6A3F-47AF-B39E-41E5046E3194}">
      <dgm:prSet/>
      <dgm:spPr/>
      <dgm:t>
        <a:bodyPr/>
        <a:lstStyle/>
        <a:p>
          <a:r>
            <a:rPr lang="en-US"/>
            <a:t>Estimación de ingresos</a:t>
          </a:r>
        </a:p>
      </dgm:t>
    </dgm:pt>
    <dgm:pt modelId="{B049705B-DE60-4ED0-93DA-F1A69D261876}" type="parTrans" cxnId="{055CAE29-DB25-4111-BF80-06219CE8A66B}">
      <dgm:prSet/>
      <dgm:spPr/>
      <dgm:t>
        <a:bodyPr/>
        <a:lstStyle/>
        <a:p>
          <a:endParaRPr lang="en-US"/>
        </a:p>
      </dgm:t>
    </dgm:pt>
    <dgm:pt modelId="{5B78A996-92C6-4E15-9610-E53DF63F06AF}" type="sibTrans" cxnId="{055CAE29-DB25-4111-BF80-06219CE8A66B}">
      <dgm:prSet/>
      <dgm:spPr/>
      <dgm:t>
        <a:bodyPr/>
        <a:lstStyle/>
        <a:p>
          <a:endParaRPr lang="en-US"/>
        </a:p>
      </dgm:t>
    </dgm:pt>
    <dgm:pt modelId="{64AE7809-7499-4678-A813-76FA79BFE217}">
      <dgm:prSet/>
      <dgm:spPr/>
      <dgm:t>
        <a:bodyPr/>
        <a:lstStyle/>
        <a:p>
          <a:pPr>
            <a:defRPr b="1"/>
          </a:pPr>
          <a:r>
            <a:rPr lang="en-US"/>
            <a:t>Agosto</a:t>
          </a:r>
        </a:p>
      </dgm:t>
    </dgm:pt>
    <dgm:pt modelId="{2EA93BDA-D09E-48A7-8C0F-78643BA2E401}" type="parTrans" cxnId="{E898B1C1-9379-4E4B-843A-9927D5953609}">
      <dgm:prSet/>
      <dgm:spPr/>
      <dgm:t>
        <a:bodyPr/>
        <a:lstStyle/>
        <a:p>
          <a:endParaRPr lang="en-US"/>
        </a:p>
      </dgm:t>
    </dgm:pt>
    <dgm:pt modelId="{C7357ED3-D6CF-4E6E-B847-8C8136A4E4BC}" type="sibTrans" cxnId="{E898B1C1-9379-4E4B-843A-9927D5953609}">
      <dgm:prSet/>
      <dgm:spPr/>
      <dgm:t>
        <a:bodyPr/>
        <a:lstStyle/>
        <a:p>
          <a:endParaRPr lang="en-US"/>
        </a:p>
      </dgm:t>
    </dgm:pt>
    <dgm:pt modelId="{DE5BF457-90AD-4396-AA96-335C41FC2BF5}">
      <dgm:prSet/>
      <dgm:spPr/>
      <dgm:t>
        <a:bodyPr/>
        <a:lstStyle/>
        <a:p>
          <a:r>
            <a:rPr lang="en-US"/>
            <a:t>Cálculo definitivo de los ingresos - límite de gastos</a:t>
          </a:r>
        </a:p>
      </dgm:t>
    </dgm:pt>
    <dgm:pt modelId="{AD908171-F735-42B0-B6C0-252A91382FEB}" type="parTrans" cxnId="{764607F3-CB6B-44FA-A47F-CA8FA87CBED6}">
      <dgm:prSet/>
      <dgm:spPr/>
      <dgm:t>
        <a:bodyPr/>
        <a:lstStyle/>
        <a:p>
          <a:endParaRPr lang="en-US"/>
        </a:p>
      </dgm:t>
    </dgm:pt>
    <dgm:pt modelId="{B0837536-5426-4D82-9049-6A1C15FB654B}" type="sibTrans" cxnId="{764607F3-CB6B-44FA-A47F-CA8FA87CBED6}">
      <dgm:prSet/>
      <dgm:spPr/>
      <dgm:t>
        <a:bodyPr/>
        <a:lstStyle/>
        <a:p>
          <a:endParaRPr lang="en-US"/>
        </a:p>
      </dgm:t>
    </dgm:pt>
    <dgm:pt modelId="{C0D5EF85-77E7-4AFA-9132-D997103B96C7}">
      <dgm:prSet/>
      <dgm:spPr/>
      <dgm:t>
        <a:bodyPr/>
        <a:lstStyle/>
        <a:p>
          <a:r>
            <a:rPr lang="en-US"/>
            <a:t>Asamblea Parroquial, priorización de gastos</a:t>
          </a:r>
        </a:p>
      </dgm:t>
    </dgm:pt>
    <dgm:pt modelId="{43113B77-2081-437C-AC43-EA9D2EF98D6D}" type="parTrans" cxnId="{026DFE31-3DD9-4B35-AEBD-1E1B07976E0D}">
      <dgm:prSet/>
      <dgm:spPr/>
      <dgm:t>
        <a:bodyPr/>
        <a:lstStyle/>
        <a:p>
          <a:endParaRPr lang="en-US"/>
        </a:p>
      </dgm:t>
    </dgm:pt>
    <dgm:pt modelId="{02EBE3CF-CDF8-4708-A3C5-C0C505B5CC72}" type="sibTrans" cxnId="{026DFE31-3DD9-4B35-AEBD-1E1B07976E0D}">
      <dgm:prSet/>
      <dgm:spPr/>
      <dgm:t>
        <a:bodyPr/>
        <a:lstStyle/>
        <a:p>
          <a:endParaRPr lang="en-US"/>
        </a:p>
      </dgm:t>
    </dgm:pt>
    <dgm:pt modelId="{259285DD-31BF-4126-9DAA-C391EECCBCDB}">
      <dgm:prSet/>
      <dgm:spPr/>
      <dgm:t>
        <a:bodyPr/>
        <a:lstStyle/>
        <a:p>
          <a:pPr>
            <a:defRPr b="1"/>
          </a:pPr>
          <a:r>
            <a:rPr lang="en-US"/>
            <a:t>Septiembre</a:t>
          </a:r>
        </a:p>
      </dgm:t>
    </dgm:pt>
    <dgm:pt modelId="{9D90A741-6218-4329-81FA-FF7ECF832767}" type="parTrans" cxnId="{E2AE0B2B-6851-40D4-961E-BA3B87AD935D}">
      <dgm:prSet/>
      <dgm:spPr/>
      <dgm:t>
        <a:bodyPr/>
        <a:lstStyle/>
        <a:p>
          <a:endParaRPr lang="en-US"/>
        </a:p>
      </dgm:t>
    </dgm:pt>
    <dgm:pt modelId="{B7D87566-1C0D-4F55-A876-E2B5AB44DB94}" type="sibTrans" cxnId="{E2AE0B2B-6851-40D4-961E-BA3B87AD935D}">
      <dgm:prSet/>
      <dgm:spPr/>
      <dgm:t>
        <a:bodyPr/>
        <a:lstStyle/>
        <a:p>
          <a:endParaRPr lang="en-US"/>
        </a:p>
      </dgm:t>
    </dgm:pt>
    <dgm:pt modelId="{7CC6E04A-B6CE-4D1C-99D1-F32BCA96CF85}">
      <dgm:prSet/>
      <dgm:spPr/>
      <dgm:t>
        <a:bodyPr/>
        <a:lstStyle/>
        <a:p>
          <a:r>
            <a:rPr lang="en-US"/>
            <a:t>Plan Operativo Anual  y su presupuesto conforme lo presupuestado</a:t>
          </a:r>
        </a:p>
      </dgm:t>
    </dgm:pt>
    <dgm:pt modelId="{31235FA2-D3D3-4427-8225-C6D172C4D857}" type="parTrans" cxnId="{5C8EB9ED-550C-4115-B6D8-6AA8B4B2D823}">
      <dgm:prSet/>
      <dgm:spPr/>
      <dgm:t>
        <a:bodyPr/>
        <a:lstStyle/>
        <a:p>
          <a:endParaRPr lang="en-US"/>
        </a:p>
      </dgm:t>
    </dgm:pt>
    <dgm:pt modelId="{04D20D9F-AD32-40B2-92AB-CFD930F3F632}" type="sibTrans" cxnId="{5C8EB9ED-550C-4115-B6D8-6AA8B4B2D823}">
      <dgm:prSet/>
      <dgm:spPr/>
      <dgm:t>
        <a:bodyPr/>
        <a:lstStyle/>
        <a:p>
          <a:endParaRPr lang="en-US"/>
        </a:p>
      </dgm:t>
    </dgm:pt>
    <dgm:pt modelId="{818CC813-1598-4692-8495-E4755F56E099}">
      <dgm:prSet/>
      <dgm:spPr/>
      <dgm:t>
        <a:bodyPr/>
        <a:lstStyle/>
        <a:p>
          <a:r>
            <a:rPr lang="en-US"/>
            <a:t>Programas, subprogramas y proyectos (actividades)</a:t>
          </a:r>
        </a:p>
      </dgm:t>
    </dgm:pt>
    <dgm:pt modelId="{1AA93CBA-D75C-4D15-BFC6-C3BC0C88DA8D}" type="parTrans" cxnId="{3AE4E7A3-DB86-4302-A15F-4B2F4948FF6D}">
      <dgm:prSet/>
      <dgm:spPr/>
      <dgm:t>
        <a:bodyPr/>
        <a:lstStyle/>
        <a:p>
          <a:endParaRPr lang="en-US"/>
        </a:p>
      </dgm:t>
    </dgm:pt>
    <dgm:pt modelId="{F2D64FA1-636F-4DDA-A398-F1CCC9E8D3D7}" type="sibTrans" cxnId="{3AE4E7A3-DB86-4302-A15F-4B2F4948FF6D}">
      <dgm:prSet/>
      <dgm:spPr/>
      <dgm:t>
        <a:bodyPr/>
        <a:lstStyle/>
        <a:p>
          <a:endParaRPr lang="en-US"/>
        </a:p>
      </dgm:t>
    </dgm:pt>
    <dgm:pt modelId="{22FAC56C-AB95-6444-8B19-6BC1E1F6D55E}" type="pres">
      <dgm:prSet presAssocID="{DAE37BE8-293D-4A63-9FB2-B0AF8D909245}" presName="root" presStyleCnt="0">
        <dgm:presLayoutVars>
          <dgm:chMax/>
          <dgm:chPref/>
          <dgm:animLvl val="lvl"/>
        </dgm:presLayoutVars>
      </dgm:prSet>
      <dgm:spPr/>
    </dgm:pt>
    <dgm:pt modelId="{A89E4BE9-7C43-014E-A6CC-DA0E9FF80367}" type="pres">
      <dgm:prSet presAssocID="{DAE37BE8-293D-4A63-9FB2-B0AF8D909245}"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42EF7636-D3DB-6447-AABC-60F558250A92}" type="pres">
      <dgm:prSet presAssocID="{DAE37BE8-293D-4A63-9FB2-B0AF8D909245}" presName="nodes" presStyleCnt="0">
        <dgm:presLayoutVars>
          <dgm:chMax/>
          <dgm:chPref/>
          <dgm:animLvl val="lvl"/>
        </dgm:presLayoutVars>
      </dgm:prSet>
      <dgm:spPr/>
    </dgm:pt>
    <dgm:pt modelId="{5F3126DD-F468-1940-A4F9-5E1E46B753AB}" type="pres">
      <dgm:prSet presAssocID="{FC653E62-703D-4542-A561-31BC9801E4CF}" presName="composite" presStyleCnt="0"/>
      <dgm:spPr/>
    </dgm:pt>
    <dgm:pt modelId="{9E35F3C6-36D5-734B-8F74-2F8173C10FD2}" type="pres">
      <dgm:prSet presAssocID="{FC653E62-703D-4542-A561-31BC9801E4CF}"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6502088-4D53-9847-B75D-B379EDCF342B}" type="pres">
      <dgm:prSet presAssocID="{FC653E62-703D-4542-A561-31BC9801E4CF}" presName="DropPinPlaceHolder" presStyleCnt="0"/>
      <dgm:spPr/>
    </dgm:pt>
    <dgm:pt modelId="{1BDB827A-ADEF-C845-AA39-F73B09A931E4}" type="pres">
      <dgm:prSet presAssocID="{FC653E62-703D-4542-A561-31BC9801E4CF}" presName="DropPin" presStyleLbl="alignNode1" presStyleIdx="0" presStyleCnt="3"/>
      <dgm:spPr/>
    </dgm:pt>
    <dgm:pt modelId="{19532390-91A3-CA4E-8259-831F96F80A6E}" type="pres">
      <dgm:prSet presAssocID="{FC653E62-703D-4542-A561-31BC9801E4CF}" presName="Ellipse" presStyleLbl="fgAcc1" presStyleIdx="1" presStyleCnt="4"/>
      <dgm:spPr>
        <a:solidFill>
          <a:schemeClr val="lt1">
            <a:alpha val="90000"/>
            <a:hueOff val="0"/>
            <a:satOff val="0"/>
            <a:lumOff val="0"/>
            <a:alphaOff val="0"/>
          </a:schemeClr>
        </a:solidFill>
        <a:ln w="19050" cap="flat" cmpd="sng" algn="ctr">
          <a:noFill/>
          <a:prstDash val="solid"/>
          <a:miter lim="800000"/>
        </a:ln>
        <a:effectLst/>
      </dgm:spPr>
    </dgm:pt>
    <dgm:pt modelId="{FD4F8A20-4755-2E4B-A055-090C63014CC7}" type="pres">
      <dgm:prSet presAssocID="{FC653E62-703D-4542-A561-31BC9801E4CF}" presName="L2TextContainer" presStyleLbl="revTx" presStyleIdx="0" presStyleCnt="6">
        <dgm:presLayoutVars>
          <dgm:bulletEnabled val="1"/>
        </dgm:presLayoutVars>
      </dgm:prSet>
      <dgm:spPr/>
    </dgm:pt>
    <dgm:pt modelId="{AF6959C6-EF27-9347-8A83-C4BD267F835C}" type="pres">
      <dgm:prSet presAssocID="{FC653E62-703D-4542-A561-31BC9801E4CF}" presName="L1TextContainer" presStyleLbl="revTx" presStyleIdx="1" presStyleCnt="6">
        <dgm:presLayoutVars>
          <dgm:chMax val="1"/>
          <dgm:chPref val="1"/>
          <dgm:bulletEnabled val="1"/>
        </dgm:presLayoutVars>
      </dgm:prSet>
      <dgm:spPr/>
    </dgm:pt>
    <dgm:pt modelId="{ADAD376E-C601-9648-A3B0-89F48FAD3511}" type="pres">
      <dgm:prSet presAssocID="{FC653E62-703D-4542-A561-31BC9801E4CF}"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CD60156E-507C-F744-9AFF-E162386EC5A8}" type="pres">
      <dgm:prSet presAssocID="{FC653E62-703D-4542-A561-31BC9801E4CF}" presName="EmptyPlaceHolder" presStyleCnt="0"/>
      <dgm:spPr/>
    </dgm:pt>
    <dgm:pt modelId="{B13C7B7B-1B18-194C-BB2C-753722E86027}" type="pres">
      <dgm:prSet presAssocID="{4C9C7C31-8167-45C3-AE78-A3FFF8ED8F6A}" presName="spaceBetweenRectangles" presStyleCnt="0"/>
      <dgm:spPr/>
    </dgm:pt>
    <dgm:pt modelId="{4A6CC5AC-ED83-7A4D-A9AF-E228490419E5}" type="pres">
      <dgm:prSet presAssocID="{64AE7809-7499-4678-A813-76FA79BFE217}" presName="composite" presStyleCnt="0"/>
      <dgm:spPr/>
    </dgm:pt>
    <dgm:pt modelId="{2DCBF2EC-1727-AD46-B4AB-46A521064FCD}" type="pres">
      <dgm:prSet presAssocID="{64AE7809-7499-4678-A813-76FA79BFE217}" presName="ConnectorPoint" presStyleLbl="lnNode1" presStyleIdx="1" presStyleCnt="3"/>
      <dgm:spPr>
        <a:solidFill>
          <a:schemeClr val="accent2">
            <a:hueOff val="3221806"/>
            <a:satOff val="-9246"/>
            <a:lumOff val="-14805"/>
            <a:alphaOff val="0"/>
          </a:schemeClr>
        </a:solidFill>
        <a:ln w="6350" cap="flat" cmpd="sng" algn="ctr">
          <a:solidFill>
            <a:schemeClr val="lt1">
              <a:hueOff val="0"/>
              <a:satOff val="0"/>
              <a:lumOff val="0"/>
              <a:alphaOff val="0"/>
            </a:schemeClr>
          </a:solidFill>
          <a:prstDash val="solid"/>
          <a:miter lim="800000"/>
        </a:ln>
        <a:effectLst/>
      </dgm:spPr>
    </dgm:pt>
    <dgm:pt modelId="{E6DA94AD-4CB2-5340-A19A-1B2CFB40B550}" type="pres">
      <dgm:prSet presAssocID="{64AE7809-7499-4678-A813-76FA79BFE217}" presName="DropPinPlaceHolder" presStyleCnt="0"/>
      <dgm:spPr/>
    </dgm:pt>
    <dgm:pt modelId="{939AA811-F268-AF4F-8FCF-9300B0AEE1DF}" type="pres">
      <dgm:prSet presAssocID="{64AE7809-7499-4678-A813-76FA79BFE217}" presName="DropPin" presStyleLbl="alignNode1" presStyleIdx="1" presStyleCnt="3"/>
      <dgm:spPr/>
    </dgm:pt>
    <dgm:pt modelId="{710CE8E0-59CF-E34B-ADD5-AFD02742C4F3}" type="pres">
      <dgm:prSet presAssocID="{64AE7809-7499-4678-A813-76FA79BFE217}" presName="Ellipse" presStyleLbl="fgAcc1" presStyleIdx="2" presStyleCnt="4"/>
      <dgm:spPr>
        <a:solidFill>
          <a:schemeClr val="lt1">
            <a:alpha val="90000"/>
            <a:hueOff val="0"/>
            <a:satOff val="0"/>
            <a:lumOff val="0"/>
            <a:alphaOff val="0"/>
          </a:schemeClr>
        </a:solidFill>
        <a:ln w="19050" cap="flat" cmpd="sng" algn="ctr">
          <a:noFill/>
          <a:prstDash val="solid"/>
          <a:miter lim="800000"/>
        </a:ln>
        <a:effectLst/>
      </dgm:spPr>
    </dgm:pt>
    <dgm:pt modelId="{E98CC67E-D68C-0B46-A442-D4B705E8F9D0}" type="pres">
      <dgm:prSet presAssocID="{64AE7809-7499-4678-A813-76FA79BFE217}" presName="L2TextContainer" presStyleLbl="revTx" presStyleIdx="2" presStyleCnt="6">
        <dgm:presLayoutVars>
          <dgm:bulletEnabled val="1"/>
        </dgm:presLayoutVars>
      </dgm:prSet>
      <dgm:spPr/>
    </dgm:pt>
    <dgm:pt modelId="{DF51A4CD-D9D3-FF43-B00D-4B743E5D1873}" type="pres">
      <dgm:prSet presAssocID="{64AE7809-7499-4678-A813-76FA79BFE217}" presName="L1TextContainer" presStyleLbl="revTx" presStyleIdx="3" presStyleCnt="6">
        <dgm:presLayoutVars>
          <dgm:chMax val="1"/>
          <dgm:chPref val="1"/>
          <dgm:bulletEnabled val="1"/>
        </dgm:presLayoutVars>
      </dgm:prSet>
      <dgm:spPr/>
    </dgm:pt>
    <dgm:pt modelId="{DB99468A-FA74-A44C-9BAF-8A11F5833C54}" type="pres">
      <dgm:prSet presAssocID="{64AE7809-7499-4678-A813-76FA79BFE217}" presName="ConnectLine" presStyleLbl="sibTrans1D1" presStyleIdx="1" presStyleCnt="3"/>
      <dgm:spPr>
        <a:noFill/>
        <a:ln w="12700" cap="flat" cmpd="sng" algn="ctr">
          <a:solidFill>
            <a:schemeClr val="accent2">
              <a:hueOff val="3221806"/>
              <a:satOff val="-9246"/>
              <a:lumOff val="-14805"/>
              <a:alphaOff val="0"/>
            </a:schemeClr>
          </a:solidFill>
          <a:prstDash val="dash"/>
          <a:miter lim="800000"/>
        </a:ln>
        <a:effectLst/>
      </dgm:spPr>
    </dgm:pt>
    <dgm:pt modelId="{39BCA1B6-2010-5044-8459-BCFDBD662636}" type="pres">
      <dgm:prSet presAssocID="{64AE7809-7499-4678-A813-76FA79BFE217}" presName="EmptyPlaceHolder" presStyleCnt="0"/>
      <dgm:spPr/>
    </dgm:pt>
    <dgm:pt modelId="{B0952A5E-1E52-944C-B947-F27C20B12E56}" type="pres">
      <dgm:prSet presAssocID="{C7357ED3-D6CF-4E6E-B847-8C8136A4E4BC}" presName="spaceBetweenRectangles" presStyleCnt="0"/>
      <dgm:spPr/>
    </dgm:pt>
    <dgm:pt modelId="{26C8C448-45B3-2342-8AB2-C30DB13A67B8}" type="pres">
      <dgm:prSet presAssocID="{259285DD-31BF-4126-9DAA-C391EECCBCDB}" presName="composite" presStyleCnt="0"/>
      <dgm:spPr/>
    </dgm:pt>
    <dgm:pt modelId="{B0CA35AC-7E2B-1E4B-B479-7E871447D8A4}" type="pres">
      <dgm:prSet presAssocID="{259285DD-31BF-4126-9DAA-C391EECCBCDB}" presName="ConnectorPoint" presStyleLbl="lnNode1" presStyleIdx="2" presStyleCnt="3"/>
      <dgm:spPr>
        <a:solidFill>
          <a:schemeClr val="accent2">
            <a:hueOff val="6443612"/>
            <a:satOff val="-18493"/>
            <a:lumOff val="-29609"/>
            <a:alphaOff val="0"/>
          </a:schemeClr>
        </a:solidFill>
        <a:ln w="6350" cap="flat" cmpd="sng" algn="ctr">
          <a:solidFill>
            <a:schemeClr val="lt1">
              <a:hueOff val="0"/>
              <a:satOff val="0"/>
              <a:lumOff val="0"/>
              <a:alphaOff val="0"/>
            </a:schemeClr>
          </a:solidFill>
          <a:prstDash val="solid"/>
          <a:miter lim="800000"/>
        </a:ln>
        <a:effectLst/>
      </dgm:spPr>
    </dgm:pt>
    <dgm:pt modelId="{B64A1A34-6EDC-B948-B84F-9C7DAE94736B}" type="pres">
      <dgm:prSet presAssocID="{259285DD-31BF-4126-9DAA-C391EECCBCDB}" presName="DropPinPlaceHolder" presStyleCnt="0"/>
      <dgm:spPr/>
    </dgm:pt>
    <dgm:pt modelId="{34BCE78B-EAA9-AC42-AC11-BF8FAD78C51D}" type="pres">
      <dgm:prSet presAssocID="{259285DD-31BF-4126-9DAA-C391EECCBCDB}" presName="DropPin" presStyleLbl="alignNode1" presStyleIdx="2" presStyleCnt="3"/>
      <dgm:spPr/>
    </dgm:pt>
    <dgm:pt modelId="{BB85E459-5D2B-CD47-8504-266B10D9C77D}" type="pres">
      <dgm:prSet presAssocID="{259285DD-31BF-4126-9DAA-C391EECCBCDB}" presName="Ellipse" presStyleLbl="fgAcc1" presStyleIdx="3" presStyleCnt="4"/>
      <dgm:spPr>
        <a:solidFill>
          <a:schemeClr val="lt1">
            <a:alpha val="90000"/>
            <a:hueOff val="0"/>
            <a:satOff val="0"/>
            <a:lumOff val="0"/>
            <a:alphaOff val="0"/>
          </a:schemeClr>
        </a:solidFill>
        <a:ln w="19050" cap="flat" cmpd="sng" algn="ctr">
          <a:noFill/>
          <a:prstDash val="solid"/>
          <a:miter lim="800000"/>
        </a:ln>
        <a:effectLst/>
      </dgm:spPr>
    </dgm:pt>
    <dgm:pt modelId="{CAC3EA98-F05F-4D41-9A59-4A431F8071F9}" type="pres">
      <dgm:prSet presAssocID="{259285DD-31BF-4126-9DAA-C391EECCBCDB}" presName="L2TextContainer" presStyleLbl="revTx" presStyleIdx="4" presStyleCnt="6">
        <dgm:presLayoutVars>
          <dgm:bulletEnabled val="1"/>
        </dgm:presLayoutVars>
      </dgm:prSet>
      <dgm:spPr/>
    </dgm:pt>
    <dgm:pt modelId="{74988BFD-6BB6-934A-AB50-4786D8C654DA}" type="pres">
      <dgm:prSet presAssocID="{259285DD-31BF-4126-9DAA-C391EECCBCDB}" presName="L1TextContainer" presStyleLbl="revTx" presStyleIdx="5" presStyleCnt="6">
        <dgm:presLayoutVars>
          <dgm:chMax val="1"/>
          <dgm:chPref val="1"/>
          <dgm:bulletEnabled val="1"/>
        </dgm:presLayoutVars>
      </dgm:prSet>
      <dgm:spPr/>
    </dgm:pt>
    <dgm:pt modelId="{4AA11C49-3E83-7340-B74E-FDA1C3ED96CC}" type="pres">
      <dgm:prSet presAssocID="{259285DD-31BF-4126-9DAA-C391EECCBCDB}" presName="ConnectLine" presStyleLbl="sibTrans1D1" presStyleIdx="2" presStyleCnt="3"/>
      <dgm:spPr>
        <a:noFill/>
        <a:ln w="12700" cap="flat" cmpd="sng" algn="ctr">
          <a:solidFill>
            <a:schemeClr val="accent2">
              <a:hueOff val="6443612"/>
              <a:satOff val="-18493"/>
              <a:lumOff val="-29609"/>
              <a:alphaOff val="0"/>
            </a:schemeClr>
          </a:solidFill>
          <a:prstDash val="dash"/>
          <a:miter lim="800000"/>
        </a:ln>
        <a:effectLst/>
      </dgm:spPr>
    </dgm:pt>
    <dgm:pt modelId="{A6BB99DF-16D3-E043-8D0D-9A0445B8865F}" type="pres">
      <dgm:prSet presAssocID="{259285DD-31BF-4126-9DAA-C391EECCBCDB}" presName="EmptyPlaceHolder" presStyleCnt="0"/>
      <dgm:spPr/>
    </dgm:pt>
  </dgm:ptLst>
  <dgm:cxnLst>
    <dgm:cxn modelId="{C9B9211C-4591-424D-9118-2E17CB64DB37}" type="presOf" srcId="{50490FE5-6A3F-47AF-B39E-41E5046E3194}" destId="{FD4F8A20-4755-2E4B-A055-090C63014CC7}" srcOrd="0" destOrd="0" presId="urn:microsoft.com/office/officeart/2017/3/layout/DropPinTimeline"/>
    <dgm:cxn modelId="{055CAE29-DB25-4111-BF80-06219CE8A66B}" srcId="{FC653E62-703D-4542-A561-31BC9801E4CF}" destId="{50490FE5-6A3F-47AF-B39E-41E5046E3194}" srcOrd="0" destOrd="0" parTransId="{B049705B-DE60-4ED0-93DA-F1A69D261876}" sibTransId="{5B78A996-92C6-4E15-9610-E53DF63F06AF}"/>
    <dgm:cxn modelId="{E2AE0B2B-6851-40D4-961E-BA3B87AD935D}" srcId="{DAE37BE8-293D-4A63-9FB2-B0AF8D909245}" destId="{259285DD-31BF-4126-9DAA-C391EECCBCDB}" srcOrd="2" destOrd="0" parTransId="{9D90A741-6218-4329-81FA-FF7ECF832767}" sibTransId="{B7D87566-1C0D-4F55-A876-E2B5AB44DB94}"/>
    <dgm:cxn modelId="{026DFE31-3DD9-4B35-AEBD-1E1B07976E0D}" srcId="{64AE7809-7499-4678-A813-76FA79BFE217}" destId="{C0D5EF85-77E7-4AFA-9132-D997103B96C7}" srcOrd="1" destOrd="0" parTransId="{43113B77-2081-437C-AC43-EA9D2EF98D6D}" sibTransId="{02EBE3CF-CDF8-4708-A3C5-C0C505B5CC72}"/>
    <dgm:cxn modelId="{207F0138-09E4-4B76-B332-7F3A41382EA3}" srcId="{DAE37BE8-293D-4A63-9FB2-B0AF8D909245}" destId="{FC653E62-703D-4542-A561-31BC9801E4CF}" srcOrd="0" destOrd="0" parTransId="{FA4DCB8C-77E2-4EF9-8B5A-7A047102FABB}" sibTransId="{4C9C7C31-8167-45C3-AE78-A3FFF8ED8F6A}"/>
    <dgm:cxn modelId="{8E24104D-0F03-0E44-B9B8-BA29710E6C9B}" type="presOf" srcId="{7CC6E04A-B6CE-4D1C-99D1-F32BCA96CF85}" destId="{CAC3EA98-F05F-4D41-9A59-4A431F8071F9}" srcOrd="0" destOrd="0" presId="urn:microsoft.com/office/officeart/2017/3/layout/DropPinTimeline"/>
    <dgm:cxn modelId="{62DE1483-5525-DA42-9FCF-28315BCDEA70}" type="presOf" srcId="{DAE37BE8-293D-4A63-9FB2-B0AF8D909245}" destId="{22FAC56C-AB95-6444-8B19-6BC1E1F6D55E}" srcOrd="0" destOrd="0" presId="urn:microsoft.com/office/officeart/2017/3/layout/DropPinTimeline"/>
    <dgm:cxn modelId="{410E5A91-B98B-D84F-B594-D513949E1EA2}" type="presOf" srcId="{64AE7809-7499-4678-A813-76FA79BFE217}" destId="{DF51A4CD-D9D3-FF43-B00D-4B743E5D1873}" srcOrd="0" destOrd="0" presId="urn:microsoft.com/office/officeart/2017/3/layout/DropPinTimeline"/>
    <dgm:cxn modelId="{D9684B99-9F6F-A748-AE2E-C5B1A9411972}" type="presOf" srcId="{259285DD-31BF-4126-9DAA-C391EECCBCDB}" destId="{74988BFD-6BB6-934A-AB50-4786D8C654DA}" srcOrd="0" destOrd="0" presId="urn:microsoft.com/office/officeart/2017/3/layout/DropPinTimeline"/>
    <dgm:cxn modelId="{3AE4E7A3-DB86-4302-A15F-4B2F4948FF6D}" srcId="{259285DD-31BF-4126-9DAA-C391EECCBCDB}" destId="{818CC813-1598-4692-8495-E4755F56E099}" srcOrd="1" destOrd="0" parTransId="{1AA93CBA-D75C-4D15-BFC6-C3BC0C88DA8D}" sibTransId="{F2D64FA1-636F-4DDA-A398-F1CCC9E8D3D7}"/>
    <dgm:cxn modelId="{ED46A1AD-8CC2-264B-BA5F-6CDC0AFCAB37}" type="presOf" srcId="{FC653E62-703D-4542-A561-31BC9801E4CF}" destId="{AF6959C6-EF27-9347-8A83-C4BD267F835C}" srcOrd="0" destOrd="0" presId="urn:microsoft.com/office/officeart/2017/3/layout/DropPinTimeline"/>
    <dgm:cxn modelId="{EBC767B7-CBFD-A345-9162-E93D045CEC1C}" type="presOf" srcId="{C0D5EF85-77E7-4AFA-9132-D997103B96C7}" destId="{E98CC67E-D68C-0B46-A442-D4B705E8F9D0}" srcOrd="0" destOrd="1" presId="urn:microsoft.com/office/officeart/2017/3/layout/DropPinTimeline"/>
    <dgm:cxn modelId="{C0B91EBA-DEB5-734B-AC16-E18BA908C3CF}" type="presOf" srcId="{DE5BF457-90AD-4396-AA96-335C41FC2BF5}" destId="{E98CC67E-D68C-0B46-A442-D4B705E8F9D0}" srcOrd="0" destOrd="0" presId="urn:microsoft.com/office/officeart/2017/3/layout/DropPinTimeline"/>
    <dgm:cxn modelId="{E898B1C1-9379-4E4B-843A-9927D5953609}" srcId="{DAE37BE8-293D-4A63-9FB2-B0AF8D909245}" destId="{64AE7809-7499-4678-A813-76FA79BFE217}" srcOrd="1" destOrd="0" parTransId="{2EA93BDA-D09E-48A7-8C0F-78643BA2E401}" sibTransId="{C7357ED3-D6CF-4E6E-B847-8C8136A4E4BC}"/>
    <dgm:cxn modelId="{DBE9ADCB-8ABA-E144-AF15-91984DEDAB37}" type="presOf" srcId="{818CC813-1598-4692-8495-E4755F56E099}" destId="{CAC3EA98-F05F-4D41-9A59-4A431F8071F9}" srcOrd="0" destOrd="1" presId="urn:microsoft.com/office/officeart/2017/3/layout/DropPinTimeline"/>
    <dgm:cxn modelId="{5C8EB9ED-550C-4115-B6D8-6AA8B4B2D823}" srcId="{259285DD-31BF-4126-9DAA-C391EECCBCDB}" destId="{7CC6E04A-B6CE-4D1C-99D1-F32BCA96CF85}" srcOrd="0" destOrd="0" parTransId="{31235FA2-D3D3-4427-8225-C6D172C4D857}" sibTransId="{04D20D9F-AD32-40B2-92AB-CFD930F3F632}"/>
    <dgm:cxn modelId="{764607F3-CB6B-44FA-A47F-CA8FA87CBED6}" srcId="{64AE7809-7499-4678-A813-76FA79BFE217}" destId="{DE5BF457-90AD-4396-AA96-335C41FC2BF5}" srcOrd="0" destOrd="0" parTransId="{AD908171-F735-42B0-B6C0-252A91382FEB}" sibTransId="{B0837536-5426-4D82-9049-6A1C15FB654B}"/>
    <dgm:cxn modelId="{2ECD050A-0B80-1349-B494-355DFEB02017}" type="presParOf" srcId="{22FAC56C-AB95-6444-8B19-6BC1E1F6D55E}" destId="{A89E4BE9-7C43-014E-A6CC-DA0E9FF80367}" srcOrd="0" destOrd="0" presId="urn:microsoft.com/office/officeart/2017/3/layout/DropPinTimeline"/>
    <dgm:cxn modelId="{35695573-AB59-3B4A-8A45-E1E0F5B8FEBB}" type="presParOf" srcId="{22FAC56C-AB95-6444-8B19-6BC1E1F6D55E}" destId="{42EF7636-D3DB-6447-AABC-60F558250A92}" srcOrd="1" destOrd="0" presId="urn:microsoft.com/office/officeart/2017/3/layout/DropPinTimeline"/>
    <dgm:cxn modelId="{C9A7EFF4-7980-994A-8C03-9289DF4CCF72}" type="presParOf" srcId="{42EF7636-D3DB-6447-AABC-60F558250A92}" destId="{5F3126DD-F468-1940-A4F9-5E1E46B753AB}" srcOrd="0" destOrd="0" presId="urn:microsoft.com/office/officeart/2017/3/layout/DropPinTimeline"/>
    <dgm:cxn modelId="{6A6EA13B-5823-624D-9AF0-C0D57F6721CC}" type="presParOf" srcId="{5F3126DD-F468-1940-A4F9-5E1E46B753AB}" destId="{9E35F3C6-36D5-734B-8F74-2F8173C10FD2}" srcOrd="0" destOrd="0" presId="urn:microsoft.com/office/officeart/2017/3/layout/DropPinTimeline"/>
    <dgm:cxn modelId="{922FA060-B8AB-7A49-955F-6C30F62FA983}" type="presParOf" srcId="{5F3126DD-F468-1940-A4F9-5E1E46B753AB}" destId="{46502088-4D53-9847-B75D-B379EDCF342B}" srcOrd="1" destOrd="0" presId="urn:microsoft.com/office/officeart/2017/3/layout/DropPinTimeline"/>
    <dgm:cxn modelId="{8284EEA7-5FA0-1E41-982D-BB6C170376AE}" type="presParOf" srcId="{46502088-4D53-9847-B75D-B379EDCF342B}" destId="{1BDB827A-ADEF-C845-AA39-F73B09A931E4}" srcOrd="0" destOrd="0" presId="urn:microsoft.com/office/officeart/2017/3/layout/DropPinTimeline"/>
    <dgm:cxn modelId="{DA5E67FC-6946-E941-A423-56C112B6DB3C}" type="presParOf" srcId="{46502088-4D53-9847-B75D-B379EDCF342B}" destId="{19532390-91A3-CA4E-8259-831F96F80A6E}" srcOrd="1" destOrd="0" presId="urn:microsoft.com/office/officeart/2017/3/layout/DropPinTimeline"/>
    <dgm:cxn modelId="{448A245D-7A2B-6A46-9A97-4C77F4DB46F3}" type="presParOf" srcId="{5F3126DD-F468-1940-A4F9-5E1E46B753AB}" destId="{FD4F8A20-4755-2E4B-A055-090C63014CC7}" srcOrd="2" destOrd="0" presId="urn:microsoft.com/office/officeart/2017/3/layout/DropPinTimeline"/>
    <dgm:cxn modelId="{85EB181A-739D-BE4F-9E1B-D7182B08B99A}" type="presParOf" srcId="{5F3126DD-F468-1940-A4F9-5E1E46B753AB}" destId="{AF6959C6-EF27-9347-8A83-C4BD267F835C}" srcOrd="3" destOrd="0" presId="urn:microsoft.com/office/officeart/2017/3/layout/DropPinTimeline"/>
    <dgm:cxn modelId="{B49D6124-8E95-C145-871C-6C4EB93A24C2}" type="presParOf" srcId="{5F3126DD-F468-1940-A4F9-5E1E46B753AB}" destId="{ADAD376E-C601-9648-A3B0-89F48FAD3511}" srcOrd="4" destOrd="0" presId="urn:microsoft.com/office/officeart/2017/3/layout/DropPinTimeline"/>
    <dgm:cxn modelId="{30DD631D-067F-3542-81E0-B06995FA2340}" type="presParOf" srcId="{5F3126DD-F468-1940-A4F9-5E1E46B753AB}" destId="{CD60156E-507C-F744-9AFF-E162386EC5A8}" srcOrd="5" destOrd="0" presId="urn:microsoft.com/office/officeart/2017/3/layout/DropPinTimeline"/>
    <dgm:cxn modelId="{B64D2C01-A04D-0B40-8CEE-3AA37D88527F}" type="presParOf" srcId="{42EF7636-D3DB-6447-AABC-60F558250A92}" destId="{B13C7B7B-1B18-194C-BB2C-753722E86027}" srcOrd="1" destOrd="0" presId="urn:microsoft.com/office/officeart/2017/3/layout/DropPinTimeline"/>
    <dgm:cxn modelId="{E6620856-B72C-6943-8F36-4DB417EA31A6}" type="presParOf" srcId="{42EF7636-D3DB-6447-AABC-60F558250A92}" destId="{4A6CC5AC-ED83-7A4D-A9AF-E228490419E5}" srcOrd="2" destOrd="0" presId="urn:microsoft.com/office/officeart/2017/3/layout/DropPinTimeline"/>
    <dgm:cxn modelId="{D2970B3C-1B5C-9343-B89C-4C5F899D8575}" type="presParOf" srcId="{4A6CC5AC-ED83-7A4D-A9AF-E228490419E5}" destId="{2DCBF2EC-1727-AD46-B4AB-46A521064FCD}" srcOrd="0" destOrd="0" presId="urn:microsoft.com/office/officeart/2017/3/layout/DropPinTimeline"/>
    <dgm:cxn modelId="{58DDF275-E661-8545-9ACE-0AEA97727466}" type="presParOf" srcId="{4A6CC5AC-ED83-7A4D-A9AF-E228490419E5}" destId="{E6DA94AD-4CB2-5340-A19A-1B2CFB40B550}" srcOrd="1" destOrd="0" presId="urn:microsoft.com/office/officeart/2017/3/layout/DropPinTimeline"/>
    <dgm:cxn modelId="{B668F924-83FD-BA4A-ADF5-0DF5BB73C829}" type="presParOf" srcId="{E6DA94AD-4CB2-5340-A19A-1B2CFB40B550}" destId="{939AA811-F268-AF4F-8FCF-9300B0AEE1DF}" srcOrd="0" destOrd="0" presId="urn:microsoft.com/office/officeart/2017/3/layout/DropPinTimeline"/>
    <dgm:cxn modelId="{6DE44A96-64F4-084B-A4BE-6040F7026379}" type="presParOf" srcId="{E6DA94AD-4CB2-5340-A19A-1B2CFB40B550}" destId="{710CE8E0-59CF-E34B-ADD5-AFD02742C4F3}" srcOrd="1" destOrd="0" presId="urn:microsoft.com/office/officeart/2017/3/layout/DropPinTimeline"/>
    <dgm:cxn modelId="{F42E1603-4164-B14B-8123-48D72C0F3980}" type="presParOf" srcId="{4A6CC5AC-ED83-7A4D-A9AF-E228490419E5}" destId="{E98CC67E-D68C-0B46-A442-D4B705E8F9D0}" srcOrd="2" destOrd="0" presId="urn:microsoft.com/office/officeart/2017/3/layout/DropPinTimeline"/>
    <dgm:cxn modelId="{9EE003D9-FF7A-7D46-8B70-B499127FD7DB}" type="presParOf" srcId="{4A6CC5AC-ED83-7A4D-A9AF-E228490419E5}" destId="{DF51A4CD-D9D3-FF43-B00D-4B743E5D1873}" srcOrd="3" destOrd="0" presId="urn:microsoft.com/office/officeart/2017/3/layout/DropPinTimeline"/>
    <dgm:cxn modelId="{1DC23D59-8D5A-564A-A600-FEEBFFE0B06F}" type="presParOf" srcId="{4A6CC5AC-ED83-7A4D-A9AF-E228490419E5}" destId="{DB99468A-FA74-A44C-9BAF-8A11F5833C54}" srcOrd="4" destOrd="0" presId="urn:microsoft.com/office/officeart/2017/3/layout/DropPinTimeline"/>
    <dgm:cxn modelId="{DBA0B9F0-08CC-4B45-8171-02392C700E6C}" type="presParOf" srcId="{4A6CC5AC-ED83-7A4D-A9AF-E228490419E5}" destId="{39BCA1B6-2010-5044-8459-BCFDBD662636}" srcOrd="5" destOrd="0" presId="urn:microsoft.com/office/officeart/2017/3/layout/DropPinTimeline"/>
    <dgm:cxn modelId="{71574F34-39C5-DE43-8081-9B47CCFC388C}" type="presParOf" srcId="{42EF7636-D3DB-6447-AABC-60F558250A92}" destId="{B0952A5E-1E52-944C-B947-F27C20B12E56}" srcOrd="3" destOrd="0" presId="urn:microsoft.com/office/officeart/2017/3/layout/DropPinTimeline"/>
    <dgm:cxn modelId="{29F26576-9CEA-2849-AC60-F8C3E8C135B5}" type="presParOf" srcId="{42EF7636-D3DB-6447-AABC-60F558250A92}" destId="{26C8C448-45B3-2342-8AB2-C30DB13A67B8}" srcOrd="4" destOrd="0" presId="urn:microsoft.com/office/officeart/2017/3/layout/DropPinTimeline"/>
    <dgm:cxn modelId="{9E2646EA-A33B-BA47-8087-8882A8D44764}" type="presParOf" srcId="{26C8C448-45B3-2342-8AB2-C30DB13A67B8}" destId="{B0CA35AC-7E2B-1E4B-B479-7E871447D8A4}" srcOrd="0" destOrd="0" presId="urn:microsoft.com/office/officeart/2017/3/layout/DropPinTimeline"/>
    <dgm:cxn modelId="{C9937A76-5574-1C4F-A2BF-AFB9E93BFCC0}" type="presParOf" srcId="{26C8C448-45B3-2342-8AB2-C30DB13A67B8}" destId="{B64A1A34-6EDC-B948-B84F-9C7DAE94736B}" srcOrd="1" destOrd="0" presId="urn:microsoft.com/office/officeart/2017/3/layout/DropPinTimeline"/>
    <dgm:cxn modelId="{4D538D8E-6F0C-864C-9D18-97D753D1FA9F}" type="presParOf" srcId="{B64A1A34-6EDC-B948-B84F-9C7DAE94736B}" destId="{34BCE78B-EAA9-AC42-AC11-BF8FAD78C51D}" srcOrd="0" destOrd="0" presId="urn:microsoft.com/office/officeart/2017/3/layout/DropPinTimeline"/>
    <dgm:cxn modelId="{E68D4091-DF65-0D46-86E0-B5C31C1E2089}" type="presParOf" srcId="{B64A1A34-6EDC-B948-B84F-9C7DAE94736B}" destId="{BB85E459-5D2B-CD47-8504-266B10D9C77D}" srcOrd="1" destOrd="0" presId="urn:microsoft.com/office/officeart/2017/3/layout/DropPinTimeline"/>
    <dgm:cxn modelId="{4D145DC0-67EF-BD42-B0EE-F9D010074917}" type="presParOf" srcId="{26C8C448-45B3-2342-8AB2-C30DB13A67B8}" destId="{CAC3EA98-F05F-4D41-9A59-4A431F8071F9}" srcOrd="2" destOrd="0" presId="urn:microsoft.com/office/officeart/2017/3/layout/DropPinTimeline"/>
    <dgm:cxn modelId="{8DAE4B16-A86D-764C-B4BE-3E33112CE118}" type="presParOf" srcId="{26C8C448-45B3-2342-8AB2-C30DB13A67B8}" destId="{74988BFD-6BB6-934A-AB50-4786D8C654DA}" srcOrd="3" destOrd="0" presId="urn:microsoft.com/office/officeart/2017/3/layout/DropPinTimeline"/>
    <dgm:cxn modelId="{E952D8A6-1F0A-5145-9534-510496EBEA4C}" type="presParOf" srcId="{26C8C448-45B3-2342-8AB2-C30DB13A67B8}" destId="{4AA11C49-3E83-7340-B74E-FDA1C3ED96CC}" srcOrd="4" destOrd="0" presId="urn:microsoft.com/office/officeart/2017/3/layout/DropPinTimeline"/>
    <dgm:cxn modelId="{2D4426F4-E19C-3B41-9C14-59B5E859EC24}" type="presParOf" srcId="{26C8C448-45B3-2342-8AB2-C30DB13A67B8}" destId="{A6BB99DF-16D3-E043-8D0D-9A0445B8865F}"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E70B26-C003-4FFD-9F71-B307BF1B2507}"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F406ECD3-9C79-4408-9AA7-B8F232C58AA1}">
      <dgm:prSet/>
      <dgm:spPr/>
      <dgm:t>
        <a:bodyPr/>
        <a:lstStyle/>
        <a:p>
          <a:pPr>
            <a:defRPr b="1"/>
          </a:pPr>
          <a:r>
            <a:rPr lang="en-US"/>
            <a:t>Octubre</a:t>
          </a:r>
        </a:p>
      </dgm:t>
    </dgm:pt>
    <dgm:pt modelId="{ACFCE18E-C200-4540-B524-391E278CE26E}" type="parTrans" cxnId="{04E5ADE6-2944-4284-A59A-F7E2036E68C4}">
      <dgm:prSet/>
      <dgm:spPr/>
      <dgm:t>
        <a:bodyPr/>
        <a:lstStyle/>
        <a:p>
          <a:endParaRPr lang="en-US"/>
        </a:p>
      </dgm:t>
    </dgm:pt>
    <dgm:pt modelId="{8A5FBCEA-B60A-4100-B4F8-E68AFE15C296}" type="sibTrans" cxnId="{04E5ADE6-2944-4284-A59A-F7E2036E68C4}">
      <dgm:prSet/>
      <dgm:spPr/>
      <dgm:t>
        <a:bodyPr/>
        <a:lstStyle/>
        <a:p>
          <a:endParaRPr lang="en-US"/>
        </a:p>
      </dgm:t>
    </dgm:pt>
    <dgm:pt modelId="{2902EF41-CBF2-4075-959B-1D9ABD42CA1E}">
      <dgm:prSet/>
      <dgm:spPr/>
      <dgm:t>
        <a:bodyPr/>
        <a:lstStyle/>
        <a:p>
          <a:r>
            <a:rPr lang="en-US"/>
            <a:t>Asamblea Parroquial mediante resolución emite su conformidad con las prioridades definidas en el anteproyecto del presupuesto</a:t>
          </a:r>
        </a:p>
      </dgm:t>
    </dgm:pt>
    <dgm:pt modelId="{A33FCDCC-D7E8-4086-9DF4-95D2FA4A2C6D}" type="parTrans" cxnId="{72EE0246-0A86-462D-97FA-DDC8850800D2}">
      <dgm:prSet/>
      <dgm:spPr/>
      <dgm:t>
        <a:bodyPr/>
        <a:lstStyle/>
        <a:p>
          <a:endParaRPr lang="en-US"/>
        </a:p>
      </dgm:t>
    </dgm:pt>
    <dgm:pt modelId="{D1E3E1DD-9BEC-4F7E-8F61-F795A2DAC59D}" type="sibTrans" cxnId="{72EE0246-0A86-462D-97FA-DDC8850800D2}">
      <dgm:prSet/>
      <dgm:spPr/>
      <dgm:t>
        <a:bodyPr/>
        <a:lstStyle/>
        <a:p>
          <a:endParaRPr lang="en-US"/>
        </a:p>
      </dgm:t>
    </dgm:pt>
    <dgm:pt modelId="{555D1A09-5C8E-47B2-9B10-28A9424B9520}">
      <dgm:prSet/>
      <dgm:spPr/>
      <dgm:t>
        <a:bodyPr/>
        <a:lstStyle/>
        <a:p>
          <a:pPr>
            <a:defRPr b="1"/>
          </a:pPr>
          <a:r>
            <a:rPr lang="en-US"/>
            <a:t>Noviembre</a:t>
          </a:r>
        </a:p>
      </dgm:t>
    </dgm:pt>
    <dgm:pt modelId="{D56859F9-D7A3-432C-81A2-050145BC3A63}" type="parTrans" cxnId="{2BEEC75D-856E-460C-99DB-4D8A29662A8C}">
      <dgm:prSet/>
      <dgm:spPr/>
      <dgm:t>
        <a:bodyPr/>
        <a:lstStyle/>
        <a:p>
          <a:endParaRPr lang="en-US"/>
        </a:p>
      </dgm:t>
    </dgm:pt>
    <dgm:pt modelId="{36E67795-D2AE-417C-A9A0-C4DEAB530360}" type="sibTrans" cxnId="{2BEEC75D-856E-460C-99DB-4D8A29662A8C}">
      <dgm:prSet/>
      <dgm:spPr/>
      <dgm:t>
        <a:bodyPr/>
        <a:lstStyle/>
        <a:p>
          <a:endParaRPr lang="en-US"/>
        </a:p>
      </dgm:t>
    </dgm:pt>
    <dgm:pt modelId="{5C52C285-D3BA-448C-A693-8FDA56445649}">
      <dgm:prSet/>
      <dgm:spPr/>
      <dgm:t>
        <a:bodyPr/>
        <a:lstStyle/>
        <a:p>
          <a:r>
            <a:rPr lang="en-US"/>
            <a:t>Informe Comisión Legislativo </a:t>
          </a:r>
        </a:p>
      </dgm:t>
    </dgm:pt>
    <dgm:pt modelId="{621C9D61-17AC-4BC1-8021-FAD8BE56DB1F}" type="parTrans" cxnId="{66A9B024-03E9-4F88-9B71-242F67DAE479}">
      <dgm:prSet/>
      <dgm:spPr/>
      <dgm:t>
        <a:bodyPr/>
        <a:lstStyle/>
        <a:p>
          <a:endParaRPr lang="en-US"/>
        </a:p>
      </dgm:t>
    </dgm:pt>
    <dgm:pt modelId="{E87A023C-8620-4D09-8A56-DA42D5146AA3}" type="sibTrans" cxnId="{66A9B024-03E9-4F88-9B71-242F67DAE479}">
      <dgm:prSet/>
      <dgm:spPr/>
      <dgm:t>
        <a:bodyPr/>
        <a:lstStyle/>
        <a:p>
          <a:endParaRPr lang="en-US"/>
        </a:p>
      </dgm:t>
    </dgm:pt>
    <dgm:pt modelId="{DA7D6ECF-4AC0-4163-9511-CD7596754F31}">
      <dgm:prSet/>
      <dgm:spPr/>
      <dgm:t>
        <a:bodyPr/>
        <a:lstStyle/>
        <a:p>
          <a:pPr>
            <a:defRPr b="1"/>
          </a:pPr>
          <a:r>
            <a:rPr lang="en-US"/>
            <a:t>Diciembre</a:t>
          </a:r>
        </a:p>
      </dgm:t>
    </dgm:pt>
    <dgm:pt modelId="{126AD4D0-8B72-4898-A399-F935922826C1}" type="parTrans" cxnId="{D628D25D-A186-42DB-BFB8-C2C57B0F15CA}">
      <dgm:prSet/>
      <dgm:spPr/>
      <dgm:t>
        <a:bodyPr/>
        <a:lstStyle/>
        <a:p>
          <a:endParaRPr lang="en-US"/>
        </a:p>
      </dgm:t>
    </dgm:pt>
    <dgm:pt modelId="{541B8852-6BD6-4CAF-AC70-A42B7BAACE4E}" type="sibTrans" cxnId="{D628D25D-A186-42DB-BFB8-C2C57B0F15CA}">
      <dgm:prSet/>
      <dgm:spPr/>
      <dgm:t>
        <a:bodyPr/>
        <a:lstStyle/>
        <a:p>
          <a:endParaRPr lang="en-US"/>
        </a:p>
      </dgm:t>
    </dgm:pt>
    <dgm:pt modelId="{A918449A-E96A-43EB-A6C2-221A8D59D044}">
      <dgm:prSet/>
      <dgm:spPr/>
      <dgm:t>
        <a:bodyPr/>
        <a:lstStyle/>
        <a:p>
          <a:r>
            <a:rPr lang="en-US"/>
            <a:t>Revisa el legislativo</a:t>
          </a:r>
        </a:p>
      </dgm:t>
    </dgm:pt>
    <dgm:pt modelId="{5F93B079-A26D-4681-9ED4-4C1DE4F953B8}" type="parTrans" cxnId="{D71BD533-64AF-4E47-87E8-C17E51BB8C39}">
      <dgm:prSet/>
      <dgm:spPr/>
      <dgm:t>
        <a:bodyPr/>
        <a:lstStyle/>
        <a:p>
          <a:endParaRPr lang="en-US"/>
        </a:p>
      </dgm:t>
    </dgm:pt>
    <dgm:pt modelId="{94F8C8EE-2548-4643-9E18-AF7633387C3B}" type="sibTrans" cxnId="{D71BD533-64AF-4E47-87E8-C17E51BB8C39}">
      <dgm:prSet/>
      <dgm:spPr/>
      <dgm:t>
        <a:bodyPr/>
        <a:lstStyle/>
        <a:p>
          <a:endParaRPr lang="en-US"/>
        </a:p>
      </dgm:t>
    </dgm:pt>
    <dgm:pt modelId="{86C2D3EA-421E-49FE-900C-C824F86D4231}">
      <dgm:prSet/>
      <dgm:spPr/>
      <dgm:t>
        <a:bodyPr/>
        <a:lstStyle/>
        <a:p>
          <a:r>
            <a:rPr lang="en-US"/>
            <a:t>Revisa el Ejecutivo</a:t>
          </a:r>
        </a:p>
      </dgm:t>
    </dgm:pt>
    <dgm:pt modelId="{E87888FF-5747-42F1-9EFC-1519A65CEFAE}" type="parTrans" cxnId="{75A3FCD0-4772-4D6F-A5FD-C1D92585B96F}">
      <dgm:prSet/>
      <dgm:spPr/>
      <dgm:t>
        <a:bodyPr/>
        <a:lstStyle/>
        <a:p>
          <a:endParaRPr lang="en-US"/>
        </a:p>
      </dgm:t>
    </dgm:pt>
    <dgm:pt modelId="{8E65D6D1-7A02-42B3-ACAB-882B0D7A5F00}" type="sibTrans" cxnId="{75A3FCD0-4772-4D6F-A5FD-C1D92585B96F}">
      <dgm:prSet/>
      <dgm:spPr/>
      <dgm:t>
        <a:bodyPr/>
        <a:lstStyle/>
        <a:p>
          <a:endParaRPr lang="en-US"/>
        </a:p>
      </dgm:t>
    </dgm:pt>
    <dgm:pt modelId="{40AE8211-1900-40EF-B0A1-2E340B2904BE}">
      <dgm:prSet/>
      <dgm:spPr/>
      <dgm:t>
        <a:bodyPr/>
        <a:lstStyle/>
        <a:p>
          <a:r>
            <a:rPr lang="en-US"/>
            <a:t>Legislativo sanciona el presupuesto</a:t>
          </a:r>
        </a:p>
      </dgm:t>
    </dgm:pt>
    <dgm:pt modelId="{39AD0D09-B11C-4818-BAFB-A39FA0326DCF}" type="parTrans" cxnId="{9250E879-C521-4851-B55F-CBE02C616962}">
      <dgm:prSet/>
      <dgm:spPr/>
      <dgm:t>
        <a:bodyPr/>
        <a:lstStyle/>
        <a:p>
          <a:endParaRPr lang="en-US"/>
        </a:p>
      </dgm:t>
    </dgm:pt>
    <dgm:pt modelId="{967DE523-0EE6-4331-93DD-86F355CF1DE0}" type="sibTrans" cxnId="{9250E879-C521-4851-B55F-CBE02C616962}">
      <dgm:prSet/>
      <dgm:spPr/>
      <dgm:t>
        <a:bodyPr/>
        <a:lstStyle/>
        <a:p>
          <a:endParaRPr lang="en-US"/>
        </a:p>
      </dgm:t>
    </dgm:pt>
    <dgm:pt modelId="{911D3B45-0A90-4F47-BCA1-E0AFCD441B6A}" type="pres">
      <dgm:prSet presAssocID="{DCE70B26-C003-4FFD-9F71-B307BF1B2507}" presName="root" presStyleCnt="0">
        <dgm:presLayoutVars>
          <dgm:chMax/>
          <dgm:chPref/>
          <dgm:animLvl val="lvl"/>
        </dgm:presLayoutVars>
      </dgm:prSet>
      <dgm:spPr/>
    </dgm:pt>
    <dgm:pt modelId="{55AB40DD-4230-0F45-A22A-A1972B50484E}" type="pres">
      <dgm:prSet presAssocID="{DCE70B26-C003-4FFD-9F71-B307BF1B2507}"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6F347C1E-90A8-D748-BB5E-4F094F11855E}" type="pres">
      <dgm:prSet presAssocID="{DCE70B26-C003-4FFD-9F71-B307BF1B2507}" presName="nodes" presStyleCnt="0">
        <dgm:presLayoutVars>
          <dgm:chMax/>
          <dgm:chPref/>
          <dgm:animLvl val="lvl"/>
        </dgm:presLayoutVars>
      </dgm:prSet>
      <dgm:spPr/>
    </dgm:pt>
    <dgm:pt modelId="{E1F1E567-4B35-644F-A1BA-5501600CEAC9}" type="pres">
      <dgm:prSet presAssocID="{F406ECD3-9C79-4408-9AA7-B8F232C58AA1}" presName="composite" presStyleCnt="0"/>
      <dgm:spPr/>
    </dgm:pt>
    <dgm:pt modelId="{7F0D8BDF-4AA2-914E-9FC1-CBB570F9525B}" type="pres">
      <dgm:prSet presAssocID="{F406ECD3-9C79-4408-9AA7-B8F232C58AA1}"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07CE941-4719-5744-98F0-21EB6932E22E}" type="pres">
      <dgm:prSet presAssocID="{F406ECD3-9C79-4408-9AA7-B8F232C58AA1}" presName="DropPinPlaceHolder" presStyleCnt="0"/>
      <dgm:spPr/>
    </dgm:pt>
    <dgm:pt modelId="{DB7D1B50-2865-6D49-96F5-77DCD9B84D38}" type="pres">
      <dgm:prSet presAssocID="{F406ECD3-9C79-4408-9AA7-B8F232C58AA1}" presName="DropPin" presStyleLbl="alignNode1" presStyleIdx="0" presStyleCnt="3"/>
      <dgm:spPr/>
    </dgm:pt>
    <dgm:pt modelId="{9D8CB07C-2706-BD45-882E-C06D1542E095}" type="pres">
      <dgm:prSet presAssocID="{F406ECD3-9C79-4408-9AA7-B8F232C58AA1}" presName="Ellipse" presStyleLbl="fgAcc1" presStyleIdx="1" presStyleCnt="4"/>
      <dgm:spPr>
        <a:solidFill>
          <a:schemeClr val="lt1">
            <a:alpha val="90000"/>
            <a:hueOff val="0"/>
            <a:satOff val="0"/>
            <a:lumOff val="0"/>
            <a:alphaOff val="0"/>
          </a:schemeClr>
        </a:solidFill>
        <a:ln w="19050" cap="flat" cmpd="sng" algn="ctr">
          <a:noFill/>
          <a:prstDash val="solid"/>
          <a:miter lim="800000"/>
        </a:ln>
        <a:effectLst/>
      </dgm:spPr>
    </dgm:pt>
    <dgm:pt modelId="{7EB8E7FA-D53E-524A-85E0-34FF319DC9E9}" type="pres">
      <dgm:prSet presAssocID="{F406ECD3-9C79-4408-9AA7-B8F232C58AA1}" presName="L2TextContainer" presStyleLbl="revTx" presStyleIdx="0" presStyleCnt="6">
        <dgm:presLayoutVars>
          <dgm:bulletEnabled val="1"/>
        </dgm:presLayoutVars>
      </dgm:prSet>
      <dgm:spPr/>
    </dgm:pt>
    <dgm:pt modelId="{30052EC8-599F-FF43-B9AF-C5B27F4D545F}" type="pres">
      <dgm:prSet presAssocID="{F406ECD3-9C79-4408-9AA7-B8F232C58AA1}" presName="L1TextContainer" presStyleLbl="revTx" presStyleIdx="1" presStyleCnt="6">
        <dgm:presLayoutVars>
          <dgm:chMax val="1"/>
          <dgm:chPref val="1"/>
          <dgm:bulletEnabled val="1"/>
        </dgm:presLayoutVars>
      </dgm:prSet>
      <dgm:spPr/>
    </dgm:pt>
    <dgm:pt modelId="{9F30A58C-9634-4E4A-B4B6-1E86CF2003D3}" type="pres">
      <dgm:prSet presAssocID="{F406ECD3-9C79-4408-9AA7-B8F232C58AA1}"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983A8EAE-6370-FA4A-A396-E204F592D8EE}" type="pres">
      <dgm:prSet presAssocID="{F406ECD3-9C79-4408-9AA7-B8F232C58AA1}" presName="EmptyPlaceHolder" presStyleCnt="0"/>
      <dgm:spPr/>
    </dgm:pt>
    <dgm:pt modelId="{954A838C-E96F-A941-84D0-D68D27B89430}" type="pres">
      <dgm:prSet presAssocID="{8A5FBCEA-B60A-4100-B4F8-E68AFE15C296}" presName="spaceBetweenRectangles" presStyleCnt="0"/>
      <dgm:spPr/>
    </dgm:pt>
    <dgm:pt modelId="{2F760173-7E26-B74A-83DB-756BCBAB4765}" type="pres">
      <dgm:prSet presAssocID="{555D1A09-5C8E-47B2-9B10-28A9424B9520}" presName="composite" presStyleCnt="0"/>
      <dgm:spPr/>
    </dgm:pt>
    <dgm:pt modelId="{65AAD605-D02D-4147-8180-D9FD0C299DEB}" type="pres">
      <dgm:prSet presAssocID="{555D1A09-5C8E-47B2-9B10-28A9424B9520}" presName="ConnectorPoint" presStyleLbl="lnNode1" presStyleIdx="1" presStyleCnt="3"/>
      <dgm:spPr>
        <a:solidFill>
          <a:schemeClr val="accent2">
            <a:hueOff val="3221806"/>
            <a:satOff val="-9246"/>
            <a:lumOff val="-14805"/>
            <a:alphaOff val="0"/>
          </a:schemeClr>
        </a:solidFill>
        <a:ln w="6350" cap="flat" cmpd="sng" algn="ctr">
          <a:solidFill>
            <a:schemeClr val="lt1">
              <a:hueOff val="0"/>
              <a:satOff val="0"/>
              <a:lumOff val="0"/>
              <a:alphaOff val="0"/>
            </a:schemeClr>
          </a:solidFill>
          <a:prstDash val="solid"/>
          <a:miter lim="800000"/>
        </a:ln>
        <a:effectLst/>
      </dgm:spPr>
    </dgm:pt>
    <dgm:pt modelId="{009D6209-2742-3342-9C4C-686490952737}" type="pres">
      <dgm:prSet presAssocID="{555D1A09-5C8E-47B2-9B10-28A9424B9520}" presName="DropPinPlaceHolder" presStyleCnt="0"/>
      <dgm:spPr/>
    </dgm:pt>
    <dgm:pt modelId="{12CD3ED0-0E85-3B43-AB5B-8B34C469D5CB}" type="pres">
      <dgm:prSet presAssocID="{555D1A09-5C8E-47B2-9B10-28A9424B9520}" presName="DropPin" presStyleLbl="alignNode1" presStyleIdx="1" presStyleCnt="3"/>
      <dgm:spPr/>
    </dgm:pt>
    <dgm:pt modelId="{901DA677-3AE2-7144-ADE0-74925C63A316}" type="pres">
      <dgm:prSet presAssocID="{555D1A09-5C8E-47B2-9B10-28A9424B9520}" presName="Ellipse" presStyleLbl="fgAcc1" presStyleIdx="2" presStyleCnt="4"/>
      <dgm:spPr>
        <a:solidFill>
          <a:schemeClr val="lt1">
            <a:alpha val="90000"/>
            <a:hueOff val="0"/>
            <a:satOff val="0"/>
            <a:lumOff val="0"/>
            <a:alphaOff val="0"/>
          </a:schemeClr>
        </a:solidFill>
        <a:ln w="19050" cap="flat" cmpd="sng" algn="ctr">
          <a:noFill/>
          <a:prstDash val="solid"/>
          <a:miter lim="800000"/>
        </a:ln>
        <a:effectLst/>
      </dgm:spPr>
    </dgm:pt>
    <dgm:pt modelId="{937AC9E7-E16D-8746-9621-080B60D54304}" type="pres">
      <dgm:prSet presAssocID="{555D1A09-5C8E-47B2-9B10-28A9424B9520}" presName="L2TextContainer" presStyleLbl="revTx" presStyleIdx="2" presStyleCnt="6">
        <dgm:presLayoutVars>
          <dgm:bulletEnabled val="1"/>
        </dgm:presLayoutVars>
      </dgm:prSet>
      <dgm:spPr/>
    </dgm:pt>
    <dgm:pt modelId="{953F8AB7-6C28-B441-9D87-2DF87A23E29D}" type="pres">
      <dgm:prSet presAssocID="{555D1A09-5C8E-47B2-9B10-28A9424B9520}" presName="L1TextContainer" presStyleLbl="revTx" presStyleIdx="3" presStyleCnt="6">
        <dgm:presLayoutVars>
          <dgm:chMax val="1"/>
          <dgm:chPref val="1"/>
          <dgm:bulletEnabled val="1"/>
        </dgm:presLayoutVars>
      </dgm:prSet>
      <dgm:spPr/>
    </dgm:pt>
    <dgm:pt modelId="{54909833-75F0-074B-9D8D-68992CF0134D}" type="pres">
      <dgm:prSet presAssocID="{555D1A09-5C8E-47B2-9B10-28A9424B9520}" presName="ConnectLine" presStyleLbl="sibTrans1D1" presStyleIdx="1" presStyleCnt="3"/>
      <dgm:spPr>
        <a:noFill/>
        <a:ln w="12700" cap="flat" cmpd="sng" algn="ctr">
          <a:solidFill>
            <a:schemeClr val="accent2">
              <a:hueOff val="3221806"/>
              <a:satOff val="-9246"/>
              <a:lumOff val="-14805"/>
              <a:alphaOff val="0"/>
            </a:schemeClr>
          </a:solidFill>
          <a:prstDash val="dash"/>
          <a:miter lim="800000"/>
        </a:ln>
        <a:effectLst/>
      </dgm:spPr>
    </dgm:pt>
    <dgm:pt modelId="{E40A91EB-F789-E143-8F63-A5D638F09D8A}" type="pres">
      <dgm:prSet presAssocID="{555D1A09-5C8E-47B2-9B10-28A9424B9520}" presName="EmptyPlaceHolder" presStyleCnt="0"/>
      <dgm:spPr/>
    </dgm:pt>
    <dgm:pt modelId="{EF1C133A-C4F8-FB4D-B2F6-E6EC3D885BE9}" type="pres">
      <dgm:prSet presAssocID="{36E67795-D2AE-417C-A9A0-C4DEAB530360}" presName="spaceBetweenRectangles" presStyleCnt="0"/>
      <dgm:spPr/>
    </dgm:pt>
    <dgm:pt modelId="{4D6563C7-9F8F-0949-A76D-95FE04B4C3B9}" type="pres">
      <dgm:prSet presAssocID="{DA7D6ECF-4AC0-4163-9511-CD7596754F31}" presName="composite" presStyleCnt="0"/>
      <dgm:spPr/>
    </dgm:pt>
    <dgm:pt modelId="{C7EF9C9D-BE8C-8646-99F8-C869E2795A2A}" type="pres">
      <dgm:prSet presAssocID="{DA7D6ECF-4AC0-4163-9511-CD7596754F31}" presName="ConnectorPoint" presStyleLbl="lnNode1" presStyleIdx="2" presStyleCnt="3"/>
      <dgm:spPr>
        <a:solidFill>
          <a:schemeClr val="accent2">
            <a:hueOff val="6443612"/>
            <a:satOff val="-18493"/>
            <a:lumOff val="-29609"/>
            <a:alphaOff val="0"/>
          </a:schemeClr>
        </a:solidFill>
        <a:ln w="6350" cap="flat" cmpd="sng" algn="ctr">
          <a:solidFill>
            <a:schemeClr val="lt1">
              <a:hueOff val="0"/>
              <a:satOff val="0"/>
              <a:lumOff val="0"/>
              <a:alphaOff val="0"/>
            </a:schemeClr>
          </a:solidFill>
          <a:prstDash val="solid"/>
          <a:miter lim="800000"/>
        </a:ln>
        <a:effectLst/>
      </dgm:spPr>
    </dgm:pt>
    <dgm:pt modelId="{E973DD06-21DC-FD4D-A9B3-535807FF26F3}" type="pres">
      <dgm:prSet presAssocID="{DA7D6ECF-4AC0-4163-9511-CD7596754F31}" presName="DropPinPlaceHolder" presStyleCnt="0"/>
      <dgm:spPr/>
    </dgm:pt>
    <dgm:pt modelId="{56A5CE3E-32FE-B648-94E5-0AB8B05228DA}" type="pres">
      <dgm:prSet presAssocID="{DA7D6ECF-4AC0-4163-9511-CD7596754F31}" presName="DropPin" presStyleLbl="alignNode1" presStyleIdx="2" presStyleCnt="3"/>
      <dgm:spPr/>
    </dgm:pt>
    <dgm:pt modelId="{0F938FB8-3650-E045-A694-6CA8956685AC}" type="pres">
      <dgm:prSet presAssocID="{DA7D6ECF-4AC0-4163-9511-CD7596754F31}" presName="Ellipse" presStyleLbl="fgAcc1" presStyleIdx="3" presStyleCnt="4"/>
      <dgm:spPr>
        <a:solidFill>
          <a:schemeClr val="lt1">
            <a:alpha val="90000"/>
            <a:hueOff val="0"/>
            <a:satOff val="0"/>
            <a:lumOff val="0"/>
            <a:alphaOff val="0"/>
          </a:schemeClr>
        </a:solidFill>
        <a:ln w="19050" cap="flat" cmpd="sng" algn="ctr">
          <a:noFill/>
          <a:prstDash val="solid"/>
          <a:miter lim="800000"/>
        </a:ln>
        <a:effectLst/>
      </dgm:spPr>
    </dgm:pt>
    <dgm:pt modelId="{4E7AD6FB-E3D7-554C-AEF9-73ECE92C586D}" type="pres">
      <dgm:prSet presAssocID="{DA7D6ECF-4AC0-4163-9511-CD7596754F31}" presName="L2TextContainer" presStyleLbl="revTx" presStyleIdx="4" presStyleCnt="6">
        <dgm:presLayoutVars>
          <dgm:bulletEnabled val="1"/>
        </dgm:presLayoutVars>
      </dgm:prSet>
      <dgm:spPr/>
    </dgm:pt>
    <dgm:pt modelId="{A2417A6C-7CEA-A941-8F14-FEC80AB90758}" type="pres">
      <dgm:prSet presAssocID="{DA7D6ECF-4AC0-4163-9511-CD7596754F31}" presName="L1TextContainer" presStyleLbl="revTx" presStyleIdx="5" presStyleCnt="6">
        <dgm:presLayoutVars>
          <dgm:chMax val="1"/>
          <dgm:chPref val="1"/>
          <dgm:bulletEnabled val="1"/>
        </dgm:presLayoutVars>
      </dgm:prSet>
      <dgm:spPr/>
    </dgm:pt>
    <dgm:pt modelId="{EC9C475F-15EB-AD46-9916-258999698847}" type="pres">
      <dgm:prSet presAssocID="{DA7D6ECF-4AC0-4163-9511-CD7596754F31}" presName="ConnectLine" presStyleLbl="sibTrans1D1" presStyleIdx="2" presStyleCnt="3"/>
      <dgm:spPr>
        <a:noFill/>
        <a:ln w="12700" cap="flat" cmpd="sng" algn="ctr">
          <a:solidFill>
            <a:schemeClr val="accent2">
              <a:hueOff val="6443612"/>
              <a:satOff val="-18493"/>
              <a:lumOff val="-29609"/>
              <a:alphaOff val="0"/>
            </a:schemeClr>
          </a:solidFill>
          <a:prstDash val="dash"/>
          <a:miter lim="800000"/>
        </a:ln>
        <a:effectLst/>
      </dgm:spPr>
    </dgm:pt>
    <dgm:pt modelId="{4B54B0FA-417A-0D48-8931-2F1C4BBA497E}" type="pres">
      <dgm:prSet presAssocID="{DA7D6ECF-4AC0-4163-9511-CD7596754F31}" presName="EmptyPlaceHolder" presStyleCnt="0"/>
      <dgm:spPr/>
    </dgm:pt>
  </dgm:ptLst>
  <dgm:cxnLst>
    <dgm:cxn modelId="{C76DCE11-E155-4449-996C-4B58D881FD59}" type="presOf" srcId="{2902EF41-CBF2-4075-959B-1D9ABD42CA1E}" destId="{7EB8E7FA-D53E-524A-85E0-34FF319DC9E9}" srcOrd="0" destOrd="0" presId="urn:microsoft.com/office/officeart/2017/3/layout/DropPinTimeline"/>
    <dgm:cxn modelId="{66A9B024-03E9-4F88-9B71-242F67DAE479}" srcId="{555D1A09-5C8E-47B2-9B10-28A9424B9520}" destId="{5C52C285-D3BA-448C-A693-8FDA56445649}" srcOrd="0" destOrd="0" parTransId="{621C9D61-17AC-4BC1-8021-FAD8BE56DB1F}" sibTransId="{E87A023C-8620-4D09-8A56-DA42D5146AA3}"/>
    <dgm:cxn modelId="{D71BD533-64AF-4E47-87E8-C17E51BB8C39}" srcId="{DA7D6ECF-4AC0-4163-9511-CD7596754F31}" destId="{A918449A-E96A-43EB-A6C2-221A8D59D044}" srcOrd="0" destOrd="0" parTransId="{5F93B079-A26D-4681-9ED4-4C1DE4F953B8}" sibTransId="{94F8C8EE-2548-4643-9E18-AF7633387C3B}"/>
    <dgm:cxn modelId="{72EE0246-0A86-462D-97FA-DDC8850800D2}" srcId="{F406ECD3-9C79-4408-9AA7-B8F232C58AA1}" destId="{2902EF41-CBF2-4075-959B-1D9ABD42CA1E}" srcOrd="0" destOrd="0" parTransId="{A33FCDCC-D7E8-4086-9DF4-95D2FA4A2C6D}" sibTransId="{D1E3E1DD-9BEC-4F7E-8F61-F795A2DAC59D}"/>
    <dgm:cxn modelId="{D7A09F4B-605E-AB4E-95EE-E1FC69F15086}" type="presOf" srcId="{555D1A09-5C8E-47B2-9B10-28A9424B9520}" destId="{953F8AB7-6C28-B441-9D87-2DF87A23E29D}" srcOrd="0" destOrd="0" presId="urn:microsoft.com/office/officeart/2017/3/layout/DropPinTimeline"/>
    <dgm:cxn modelId="{2BEEC75D-856E-460C-99DB-4D8A29662A8C}" srcId="{DCE70B26-C003-4FFD-9F71-B307BF1B2507}" destId="{555D1A09-5C8E-47B2-9B10-28A9424B9520}" srcOrd="1" destOrd="0" parTransId="{D56859F9-D7A3-432C-81A2-050145BC3A63}" sibTransId="{36E67795-D2AE-417C-A9A0-C4DEAB530360}"/>
    <dgm:cxn modelId="{D628D25D-A186-42DB-BFB8-C2C57B0F15CA}" srcId="{DCE70B26-C003-4FFD-9F71-B307BF1B2507}" destId="{DA7D6ECF-4AC0-4163-9511-CD7596754F31}" srcOrd="2" destOrd="0" parTransId="{126AD4D0-8B72-4898-A399-F935922826C1}" sibTransId="{541B8852-6BD6-4CAF-AC70-A42B7BAACE4E}"/>
    <dgm:cxn modelId="{9250E879-C521-4851-B55F-CBE02C616962}" srcId="{DA7D6ECF-4AC0-4163-9511-CD7596754F31}" destId="{40AE8211-1900-40EF-B0A1-2E340B2904BE}" srcOrd="2" destOrd="0" parTransId="{39AD0D09-B11C-4818-BAFB-A39FA0326DCF}" sibTransId="{967DE523-0EE6-4331-93DD-86F355CF1DE0}"/>
    <dgm:cxn modelId="{1E6CE57A-A351-424F-A36A-C7FC4D61F763}" type="presOf" srcId="{F406ECD3-9C79-4408-9AA7-B8F232C58AA1}" destId="{30052EC8-599F-FF43-B9AF-C5B27F4D545F}" srcOrd="0" destOrd="0" presId="urn:microsoft.com/office/officeart/2017/3/layout/DropPinTimeline"/>
    <dgm:cxn modelId="{14C2C88A-333E-EF4E-B9DC-9978C3C0964F}" type="presOf" srcId="{A918449A-E96A-43EB-A6C2-221A8D59D044}" destId="{4E7AD6FB-E3D7-554C-AEF9-73ECE92C586D}" srcOrd="0" destOrd="0" presId="urn:microsoft.com/office/officeart/2017/3/layout/DropPinTimeline"/>
    <dgm:cxn modelId="{931644A8-C8CB-9144-953E-EA1920FCA8C7}" type="presOf" srcId="{DCE70B26-C003-4FFD-9F71-B307BF1B2507}" destId="{911D3B45-0A90-4F47-BCA1-E0AFCD441B6A}" srcOrd="0" destOrd="0" presId="urn:microsoft.com/office/officeart/2017/3/layout/DropPinTimeline"/>
    <dgm:cxn modelId="{C12176B5-CCAE-F34B-A1DD-1BC7119E57BE}" type="presOf" srcId="{40AE8211-1900-40EF-B0A1-2E340B2904BE}" destId="{4E7AD6FB-E3D7-554C-AEF9-73ECE92C586D}" srcOrd="0" destOrd="2" presId="urn:microsoft.com/office/officeart/2017/3/layout/DropPinTimeline"/>
    <dgm:cxn modelId="{F19B27C0-3623-6544-B738-5D8D87FD8501}" type="presOf" srcId="{5C52C285-D3BA-448C-A693-8FDA56445649}" destId="{937AC9E7-E16D-8746-9621-080B60D54304}" srcOrd="0" destOrd="0" presId="urn:microsoft.com/office/officeart/2017/3/layout/DropPinTimeline"/>
    <dgm:cxn modelId="{E12CD6C7-AB59-5840-B52E-3205CBB5FE7B}" type="presOf" srcId="{86C2D3EA-421E-49FE-900C-C824F86D4231}" destId="{4E7AD6FB-E3D7-554C-AEF9-73ECE92C586D}" srcOrd="0" destOrd="1" presId="urn:microsoft.com/office/officeart/2017/3/layout/DropPinTimeline"/>
    <dgm:cxn modelId="{75A3FCD0-4772-4D6F-A5FD-C1D92585B96F}" srcId="{DA7D6ECF-4AC0-4163-9511-CD7596754F31}" destId="{86C2D3EA-421E-49FE-900C-C824F86D4231}" srcOrd="1" destOrd="0" parTransId="{E87888FF-5747-42F1-9EFC-1519A65CEFAE}" sibTransId="{8E65D6D1-7A02-42B3-ACAB-882B0D7A5F00}"/>
    <dgm:cxn modelId="{20F9D0D4-3244-7745-9346-D312039A3B8F}" type="presOf" srcId="{DA7D6ECF-4AC0-4163-9511-CD7596754F31}" destId="{A2417A6C-7CEA-A941-8F14-FEC80AB90758}" srcOrd="0" destOrd="0" presId="urn:microsoft.com/office/officeart/2017/3/layout/DropPinTimeline"/>
    <dgm:cxn modelId="{04E5ADE6-2944-4284-A59A-F7E2036E68C4}" srcId="{DCE70B26-C003-4FFD-9F71-B307BF1B2507}" destId="{F406ECD3-9C79-4408-9AA7-B8F232C58AA1}" srcOrd="0" destOrd="0" parTransId="{ACFCE18E-C200-4540-B524-391E278CE26E}" sibTransId="{8A5FBCEA-B60A-4100-B4F8-E68AFE15C296}"/>
    <dgm:cxn modelId="{AEDF991D-F60E-FC4B-B08C-0E67BE705A3B}" type="presParOf" srcId="{911D3B45-0A90-4F47-BCA1-E0AFCD441B6A}" destId="{55AB40DD-4230-0F45-A22A-A1972B50484E}" srcOrd="0" destOrd="0" presId="urn:microsoft.com/office/officeart/2017/3/layout/DropPinTimeline"/>
    <dgm:cxn modelId="{503C3735-205F-304E-AB0F-10657B281FA2}" type="presParOf" srcId="{911D3B45-0A90-4F47-BCA1-E0AFCD441B6A}" destId="{6F347C1E-90A8-D748-BB5E-4F094F11855E}" srcOrd="1" destOrd="0" presId="urn:microsoft.com/office/officeart/2017/3/layout/DropPinTimeline"/>
    <dgm:cxn modelId="{43E3845F-1BC8-0345-A998-F7560E465B94}" type="presParOf" srcId="{6F347C1E-90A8-D748-BB5E-4F094F11855E}" destId="{E1F1E567-4B35-644F-A1BA-5501600CEAC9}" srcOrd="0" destOrd="0" presId="urn:microsoft.com/office/officeart/2017/3/layout/DropPinTimeline"/>
    <dgm:cxn modelId="{60463946-D6D8-5943-A609-255590F3DAD7}" type="presParOf" srcId="{E1F1E567-4B35-644F-A1BA-5501600CEAC9}" destId="{7F0D8BDF-4AA2-914E-9FC1-CBB570F9525B}" srcOrd="0" destOrd="0" presId="urn:microsoft.com/office/officeart/2017/3/layout/DropPinTimeline"/>
    <dgm:cxn modelId="{D5050BF0-25E8-7647-953A-FBBDA2E788D7}" type="presParOf" srcId="{E1F1E567-4B35-644F-A1BA-5501600CEAC9}" destId="{707CE941-4719-5744-98F0-21EB6932E22E}" srcOrd="1" destOrd="0" presId="urn:microsoft.com/office/officeart/2017/3/layout/DropPinTimeline"/>
    <dgm:cxn modelId="{65D5D067-44AD-374E-A53A-3D2916AB30A1}" type="presParOf" srcId="{707CE941-4719-5744-98F0-21EB6932E22E}" destId="{DB7D1B50-2865-6D49-96F5-77DCD9B84D38}" srcOrd="0" destOrd="0" presId="urn:microsoft.com/office/officeart/2017/3/layout/DropPinTimeline"/>
    <dgm:cxn modelId="{B3C448F2-6CCD-6D4C-93F6-404ED7C14252}" type="presParOf" srcId="{707CE941-4719-5744-98F0-21EB6932E22E}" destId="{9D8CB07C-2706-BD45-882E-C06D1542E095}" srcOrd="1" destOrd="0" presId="urn:microsoft.com/office/officeart/2017/3/layout/DropPinTimeline"/>
    <dgm:cxn modelId="{3EECE791-6D0B-DC40-A92B-344E60A66D4B}" type="presParOf" srcId="{E1F1E567-4B35-644F-A1BA-5501600CEAC9}" destId="{7EB8E7FA-D53E-524A-85E0-34FF319DC9E9}" srcOrd="2" destOrd="0" presId="urn:microsoft.com/office/officeart/2017/3/layout/DropPinTimeline"/>
    <dgm:cxn modelId="{98353ED7-D857-E342-9E39-1B749E56C69C}" type="presParOf" srcId="{E1F1E567-4B35-644F-A1BA-5501600CEAC9}" destId="{30052EC8-599F-FF43-B9AF-C5B27F4D545F}" srcOrd="3" destOrd="0" presId="urn:microsoft.com/office/officeart/2017/3/layout/DropPinTimeline"/>
    <dgm:cxn modelId="{E70ABA98-1AF2-8B4E-AA26-C8D87D07DAB0}" type="presParOf" srcId="{E1F1E567-4B35-644F-A1BA-5501600CEAC9}" destId="{9F30A58C-9634-4E4A-B4B6-1E86CF2003D3}" srcOrd="4" destOrd="0" presId="urn:microsoft.com/office/officeart/2017/3/layout/DropPinTimeline"/>
    <dgm:cxn modelId="{0629F70B-A746-8E4F-A0AD-9A3655CA110A}" type="presParOf" srcId="{E1F1E567-4B35-644F-A1BA-5501600CEAC9}" destId="{983A8EAE-6370-FA4A-A396-E204F592D8EE}" srcOrd="5" destOrd="0" presId="urn:microsoft.com/office/officeart/2017/3/layout/DropPinTimeline"/>
    <dgm:cxn modelId="{82511915-1337-1643-B407-7A62A543CD1F}" type="presParOf" srcId="{6F347C1E-90A8-D748-BB5E-4F094F11855E}" destId="{954A838C-E96F-A941-84D0-D68D27B89430}" srcOrd="1" destOrd="0" presId="urn:microsoft.com/office/officeart/2017/3/layout/DropPinTimeline"/>
    <dgm:cxn modelId="{9E108A9A-9AAA-E34C-8D2E-FB168F03FA4B}" type="presParOf" srcId="{6F347C1E-90A8-D748-BB5E-4F094F11855E}" destId="{2F760173-7E26-B74A-83DB-756BCBAB4765}" srcOrd="2" destOrd="0" presId="urn:microsoft.com/office/officeart/2017/3/layout/DropPinTimeline"/>
    <dgm:cxn modelId="{5E6D8421-68B2-1344-8974-73E95C4CFE2C}" type="presParOf" srcId="{2F760173-7E26-B74A-83DB-756BCBAB4765}" destId="{65AAD605-D02D-4147-8180-D9FD0C299DEB}" srcOrd="0" destOrd="0" presId="urn:microsoft.com/office/officeart/2017/3/layout/DropPinTimeline"/>
    <dgm:cxn modelId="{EB139D94-B54C-D341-9B69-677E1880FA10}" type="presParOf" srcId="{2F760173-7E26-B74A-83DB-756BCBAB4765}" destId="{009D6209-2742-3342-9C4C-686490952737}" srcOrd="1" destOrd="0" presId="urn:microsoft.com/office/officeart/2017/3/layout/DropPinTimeline"/>
    <dgm:cxn modelId="{D029385C-857B-FD4A-9AB8-5D3986E9570A}" type="presParOf" srcId="{009D6209-2742-3342-9C4C-686490952737}" destId="{12CD3ED0-0E85-3B43-AB5B-8B34C469D5CB}" srcOrd="0" destOrd="0" presId="urn:microsoft.com/office/officeart/2017/3/layout/DropPinTimeline"/>
    <dgm:cxn modelId="{91DB7E67-1DF1-4947-998F-FAD2531D2283}" type="presParOf" srcId="{009D6209-2742-3342-9C4C-686490952737}" destId="{901DA677-3AE2-7144-ADE0-74925C63A316}" srcOrd="1" destOrd="0" presId="urn:microsoft.com/office/officeart/2017/3/layout/DropPinTimeline"/>
    <dgm:cxn modelId="{D302E428-81C9-9A4E-BF80-3FC9DDA7F0C2}" type="presParOf" srcId="{2F760173-7E26-B74A-83DB-756BCBAB4765}" destId="{937AC9E7-E16D-8746-9621-080B60D54304}" srcOrd="2" destOrd="0" presId="urn:microsoft.com/office/officeart/2017/3/layout/DropPinTimeline"/>
    <dgm:cxn modelId="{0E85FCFB-8712-714F-83D4-8CD537CB9906}" type="presParOf" srcId="{2F760173-7E26-B74A-83DB-756BCBAB4765}" destId="{953F8AB7-6C28-B441-9D87-2DF87A23E29D}" srcOrd="3" destOrd="0" presId="urn:microsoft.com/office/officeart/2017/3/layout/DropPinTimeline"/>
    <dgm:cxn modelId="{5281A47B-4AF7-0843-9CA3-E7A6B69D1FAE}" type="presParOf" srcId="{2F760173-7E26-B74A-83DB-756BCBAB4765}" destId="{54909833-75F0-074B-9D8D-68992CF0134D}" srcOrd="4" destOrd="0" presId="urn:microsoft.com/office/officeart/2017/3/layout/DropPinTimeline"/>
    <dgm:cxn modelId="{936FEC25-3026-5741-8E1D-9E61B46B312E}" type="presParOf" srcId="{2F760173-7E26-B74A-83DB-756BCBAB4765}" destId="{E40A91EB-F789-E143-8F63-A5D638F09D8A}" srcOrd="5" destOrd="0" presId="urn:microsoft.com/office/officeart/2017/3/layout/DropPinTimeline"/>
    <dgm:cxn modelId="{C45563E3-B3BA-9945-9214-20476B4BAB13}" type="presParOf" srcId="{6F347C1E-90A8-D748-BB5E-4F094F11855E}" destId="{EF1C133A-C4F8-FB4D-B2F6-E6EC3D885BE9}" srcOrd="3" destOrd="0" presId="urn:microsoft.com/office/officeart/2017/3/layout/DropPinTimeline"/>
    <dgm:cxn modelId="{1FB5A0B9-EA3A-3446-AA81-23DB3EE82271}" type="presParOf" srcId="{6F347C1E-90A8-D748-BB5E-4F094F11855E}" destId="{4D6563C7-9F8F-0949-A76D-95FE04B4C3B9}" srcOrd="4" destOrd="0" presId="urn:microsoft.com/office/officeart/2017/3/layout/DropPinTimeline"/>
    <dgm:cxn modelId="{72C211D0-1AB9-1448-A4F1-EFFECF57A851}" type="presParOf" srcId="{4D6563C7-9F8F-0949-A76D-95FE04B4C3B9}" destId="{C7EF9C9D-BE8C-8646-99F8-C869E2795A2A}" srcOrd="0" destOrd="0" presId="urn:microsoft.com/office/officeart/2017/3/layout/DropPinTimeline"/>
    <dgm:cxn modelId="{5FF3EEC7-77D2-A447-B766-0D9ACD3F52DF}" type="presParOf" srcId="{4D6563C7-9F8F-0949-A76D-95FE04B4C3B9}" destId="{E973DD06-21DC-FD4D-A9B3-535807FF26F3}" srcOrd="1" destOrd="0" presId="urn:microsoft.com/office/officeart/2017/3/layout/DropPinTimeline"/>
    <dgm:cxn modelId="{944DC5B4-2BE3-9E48-B6B5-152214A8EFDB}" type="presParOf" srcId="{E973DD06-21DC-FD4D-A9B3-535807FF26F3}" destId="{56A5CE3E-32FE-B648-94E5-0AB8B05228DA}" srcOrd="0" destOrd="0" presId="urn:microsoft.com/office/officeart/2017/3/layout/DropPinTimeline"/>
    <dgm:cxn modelId="{94BAE8EA-4A0A-3E4F-968D-977DA2CFFB9F}" type="presParOf" srcId="{E973DD06-21DC-FD4D-A9B3-535807FF26F3}" destId="{0F938FB8-3650-E045-A694-6CA8956685AC}" srcOrd="1" destOrd="0" presId="urn:microsoft.com/office/officeart/2017/3/layout/DropPinTimeline"/>
    <dgm:cxn modelId="{AF87F2EB-C7C4-054A-8206-284C359D75BC}" type="presParOf" srcId="{4D6563C7-9F8F-0949-A76D-95FE04B4C3B9}" destId="{4E7AD6FB-E3D7-554C-AEF9-73ECE92C586D}" srcOrd="2" destOrd="0" presId="urn:microsoft.com/office/officeart/2017/3/layout/DropPinTimeline"/>
    <dgm:cxn modelId="{D2C3F51D-2AB8-8049-85A8-D2872930E173}" type="presParOf" srcId="{4D6563C7-9F8F-0949-A76D-95FE04B4C3B9}" destId="{A2417A6C-7CEA-A941-8F14-FEC80AB90758}" srcOrd="3" destOrd="0" presId="urn:microsoft.com/office/officeart/2017/3/layout/DropPinTimeline"/>
    <dgm:cxn modelId="{1AFB180F-1DCD-8946-B90B-C84A0487CD0D}" type="presParOf" srcId="{4D6563C7-9F8F-0949-A76D-95FE04B4C3B9}" destId="{EC9C475F-15EB-AD46-9916-258999698847}" srcOrd="4" destOrd="0" presId="urn:microsoft.com/office/officeart/2017/3/layout/DropPinTimeline"/>
    <dgm:cxn modelId="{18400B42-5483-2E46-8CF1-7E725AF478F9}" type="presParOf" srcId="{4D6563C7-9F8F-0949-A76D-95FE04B4C3B9}" destId="{4B54B0FA-417A-0D48-8931-2F1C4BBA497E}"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9FF898-B990-BA4B-A129-4BC5D83D5ECC}" type="doc">
      <dgm:prSet loTypeId="urn:microsoft.com/office/officeart/2005/8/layout/cycle6" loCatId="process" qsTypeId="urn:microsoft.com/office/officeart/2005/8/quickstyle/simple1" qsCatId="simple" csTypeId="urn:microsoft.com/office/officeart/2005/8/colors/colorful1" csCatId="colorful" phldr="1"/>
      <dgm:spPr/>
      <dgm:t>
        <a:bodyPr/>
        <a:lstStyle/>
        <a:p>
          <a:endParaRPr lang="es-MX"/>
        </a:p>
      </dgm:t>
    </dgm:pt>
    <dgm:pt modelId="{1820A3CC-2C0A-524E-9416-46E452FC7942}">
      <dgm:prSet phldrT="[Texto]" custT="1"/>
      <dgm:spPr/>
      <dgm:t>
        <a:bodyPr/>
        <a:lstStyle/>
        <a:p>
          <a:r>
            <a:rPr lang="es-MX" sz="1800" dirty="0"/>
            <a:t>Programación Presupuestaria</a:t>
          </a:r>
        </a:p>
      </dgm:t>
    </dgm:pt>
    <dgm:pt modelId="{5A855456-84C0-2C4C-A968-9DCA184D74DE}" type="parTrans" cxnId="{764C6086-5CB0-A24E-B59D-04C8E072C5E9}">
      <dgm:prSet/>
      <dgm:spPr/>
      <dgm:t>
        <a:bodyPr/>
        <a:lstStyle/>
        <a:p>
          <a:endParaRPr lang="es-MX"/>
        </a:p>
      </dgm:t>
    </dgm:pt>
    <dgm:pt modelId="{7709B9F0-CBE3-7444-B509-D87646007BDD}" type="sibTrans" cxnId="{764C6086-5CB0-A24E-B59D-04C8E072C5E9}">
      <dgm:prSet/>
      <dgm:spPr/>
      <dgm:t>
        <a:bodyPr/>
        <a:lstStyle/>
        <a:p>
          <a:endParaRPr lang="es-MX"/>
        </a:p>
      </dgm:t>
    </dgm:pt>
    <dgm:pt modelId="{575660B7-4CC0-4E44-A60A-90AF5D03A333}">
      <dgm:prSet phldrT="[Texto]" custT="1"/>
      <dgm:spPr/>
      <dgm:t>
        <a:bodyPr/>
        <a:lstStyle/>
        <a:p>
          <a:r>
            <a:rPr lang="es-MX" sz="1400" dirty="0"/>
            <a:t> Definición de programas, proyectos y actividades coherentes con el  escenario fiscal.
• Identificación de metas, plazos y recursos necesarios</a:t>
          </a:r>
          <a:r>
            <a:rPr lang="es-MX" sz="1200" dirty="0"/>
            <a:t>.</a:t>
          </a:r>
        </a:p>
      </dgm:t>
    </dgm:pt>
    <dgm:pt modelId="{C57D8435-5C1A-BC4C-8FA2-927FE6CB2A2E}" type="parTrans" cxnId="{1CDFF508-DA92-8749-BBE1-048208A205BE}">
      <dgm:prSet/>
      <dgm:spPr/>
      <dgm:t>
        <a:bodyPr/>
        <a:lstStyle/>
        <a:p>
          <a:endParaRPr lang="es-MX"/>
        </a:p>
      </dgm:t>
    </dgm:pt>
    <dgm:pt modelId="{E4A27C49-71B4-4A48-A862-39559524A519}" type="sibTrans" cxnId="{1CDFF508-DA92-8749-BBE1-048208A205BE}">
      <dgm:prSet/>
      <dgm:spPr/>
      <dgm:t>
        <a:bodyPr/>
        <a:lstStyle/>
        <a:p>
          <a:endParaRPr lang="es-MX"/>
        </a:p>
      </dgm:t>
    </dgm:pt>
    <dgm:pt modelId="{B527BEFE-5174-394E-B45C-0CEE6881225D}">
      <dgm:prSet phldrT="[Texto]"/>
      <dgm:spPr/>
      <dgm:t>
        <a:bodyPr/>
        <a:lstStyle/>
        <a:p>
          <a:r>
            <a:rPr lang="es-MX" dirty="0"/>
            <a:t>Formulación Presupuestaria</a:t>
          </a:r>
        </a:p>
      </dgm:t>
    </dgm:pt>
    <dgm:pt modelId="{474C64ED-7889-D24C-B1A1-235F41B25958}" type="parTrans" cxnId="{4E3E28E4-F6EB-AE42-B575-43BAF00C6CBD}">
      <dgm:prSet/>
      <dgm:spPr/>
      <dgm:t>
        <a:bodyPr/>
        <a:lstStyle/>
        <a:p>
          <a:endParaRPr lang="es-MX"/>
        </a:p>
      </dgm:t>
    </dgm:pt>
    <dgm:pt modelId="{2FE0D01F-3E5B-164C-A1E2-0D40CEE74978}" type="sibTrans" cxnId="{4E3E28E4-F6EB-AE42-B575-43BAF00C6CBD}">
      <dgm:prSet/>
      <dgm:spPr/>
      <dgm:t>
        <a:bodyPr/>
        <a:lstStyle/>
        <a:p>
          <a:endParaRPr lang="es-MX"/>
        </a:p>
      </dgm:t>
    </dgm:pt>
    <dgm:pt modelId="{FF886F8F-8BF9-4345-A2D7-0F33C19E6DA0}">
      <dgm:prSet phldrT="[Texto]"/>
      <dgm:spPr/>
      <dgm:t>
        <a:bodyPr/>
        <a:lstStyle/>
        <a:p>
          <a:r>
            <a:rPr lang="es-MX" dirty="0"/>
            <a:t>Expresión de los resultados de la programación bajo catálogos y clasificadores presupuestarios estandarizados.</a:t>
          </a:r>
        </a:p>
      </dgm:t>
    </dgm:pt>
    <dgm:pt modelId="{FB129AC9-C076-3A49-BB32-808047A5CFB9}" type="parTrans" cxnId="{FE1E3EE4-F691-E24D-8455-52E97A8A9A65}">
      <dgm:prSet/>
      <dgm:spPr/>
      <dgm:t>
        <a:bodyPr/>
        <a:lstStyle/>
        <a:p>
          <a:endParaRPr lang="es-MX"/>
        </a:p>
      </dgm:t>
    </dgm:pt>
    <dgm:pt modelId="{924CC2AF-F69C-704C-9645-DA2E11276ED1}" type="sibTrans" cxnId="{FE1E3EE4-F691-E24D-8455-52E97A8A9A65}">
      <dgm:prSet/>
      <dgm:spPr/>
      <dgm:t>
        <a:bodyPr/>
        <a:lstStyle/>
        <a:p>
          <a:endParaRPr lang="es-MX"/>
        </a:p>
      </dgm:t>
    </dgm:pt>
    <dgm:pt modelId="{88F5C3B0-F132-7544-BAD0-9AF13CAAEAB3}">
      <dgm:prSet phldrT="[Texto]"/>
      <dgm:spPr/>
      <dgm:t>
        <a:bodyPr/>
        <a:lstStyle/>
        <a:p>
          <a:r>
            <a:rPr lang="es-MX" dirty="0"/>
            <a:t>Aprobación Presupuestaria</a:t>
          </a:r>
        </a:p>
      </dgm:t>
    </dgm:pt>
    <dgm:pt modelId="{0012AD54-3BAF-B547-A4CA-41A1101B0936}" type="parTrans" cxnId="{204CCCF0-212F-5045-9142-40CB6AC86EF6}">
      <dgm:prSet/>
      <dgm:spPr/>
      <dgm:t>
        <a:bodyPr/>
        <a:lstStyle/>
        <a:p>
          <a:endParaRPr lang="es-MX"/>
        </a:p>
      </dgm:t>
    </dgm:pt>
    <dgm:pt modelId="{3651AD64-C871-9E40-AAC1-B1404ED3E6DE}" type="sibTrans" cxnId="{204CCCF0-212F-5045-9142-40CB6AC86EF6}">
      <dgm:prSet/>
      <dgm:spPr/>
      <dgm:t>
        <a:bodyPr/>
        <a:lstStyle/>
        <a:p>
          <a:endParaRPr lang="es-MX"/>
        </a:p>
      </dgm:t>
    </dgm:pt>
    <dgm:pt modelId="{74F98199-4E98-9544-A0A0-DE8E6FA6DF83}">
      <dgm:prSet phldrT="[Texto]"/>
      <dgm:spPr/>
      <dgm:t>
        <a:bodyPr/>
        <a:lstStyle/>
        <a:p>
          <a:r>
            <a:rPr lang="es-MX" dirty="0"/>
            <a:t>Revisión y validación legal por parte del legislativo local.</a:t>
          </a:r>
        </a:p>
      </dgm:t>
    </dgm:pt>
    <dgm:pt modelId="{8084EC8E-D3DC-F247-BB1F-6DC1947A5468}" type="parTrans" cxnId="{A923594B-584C-5A41-B418-18AD12819DA8}">
      <dgm:prSet/>
      <dgm:spPr/>
      <dgm:t>
        <a:bodyPr/>
        <a:lstStyle/>
        <a:p>
          <a:endParaRPr lang="es-MX"/>
        </a:p>
      </dgm:t>
    </dgm:pt>
    <dgm:pt modelId="{8098C64F-FD3B-884B-B00B-8EFE1A888E7E}" type="sibTrans" cxnId="{A923594B-584C-5A41-B418-18AD12819DA8}">
      <dgm:prSet/>
      <dgm:spPr/>
      <dgm:t>
        <a:bodyPr/>
        <a:lstStyle/>
        <a:p>
          <a:endParaRPr lang="es-MX"/>
        </a:p>
      </dgm:t>
    </dgm:pt>
    <dgm:pt modelId="{DB7AE058-1659-734A-8CA5-66C61360D8FB}" type="pres">
      <dgm:prSet presAssocID="{419FF898-B990-BA4B-A129-4BC5D83D5ECC}" presName="cycle" presStyleCnt="0">
        <dgm:presLayoutVars>
          <dgm:dir/>
          <dgm:resizeHandles val="exact"/>
        </dgm:presLayoutVars>
      </dgm:prSet>
      <dgm:spPr/>
    </dgm:pt>
    <dgm:pt modelId="{C3137938-5164-5644-A21F-AB310BB87672}" type="pres">
      <dgm:prSet presAssocID="{1820A3CC-2C0A-524E-9416-46E452FC7942}" presName="node" presStyleLbl="node1" presStyleIdx="0" presStyleCnt="3" custScaleX="106561" custScaleY="124238" custRadScaleRad="87596" custRadScaleInc="1765">
        <dgm:presLayoutVars>
          <dgm:bulletEnabled val="1"/>
        </dgm:presLayoutVars>
      </dgm:prSet>
      <dgm:spPr/>
    </dgm:pt>
    <dgm:pt modelId="{A04D6722-15D0-4843-9932-02B18D9985A2}" type="pres">
      <dgm:prSet presAssocID="{1820A3CC-2C0A-524E-9416-46E452FC7942}" presName="spNode" presStyleCnt="0"/>
      <dgm:spPr/>
    </dgm:pt>
    <dgm:pt modelId="{80559A57-D899-7044-85F6-BD3561DD6FB8}" type="pres">
      <dgm:prSet presAssocID="{7709B9F0-CBE3-7444-B509-D87646007BDD}" presName="sibTrans" presStyleLbl="sibTrans1D1" presStyleIdx="0" presStyleCnt="3"/>
      <dgm:spPr/>
    </dgm:pt>
    <dgm:pt modelId="{BEE62D44-4A37-1E4A-B0C9-01AC1281DA39}" type="pres">
      <dgm:prSet presAssocID="{B527BEFE-5174-394E-B45C-0CEE6881225D}" presName="node" presStyleLbl="node1" presStyleIdx="1" presStyleCnt="3" custScaleX="102952" custScaleY="115074">
        <dgm:presLayoutVars>
          <dgm:bulletEnabled val="1"/>
        </dgm:presLayoutVars>
      </dgm:prSet>
      <dgm:spPr/>
    </dgm:pt>
    <dgm:pt modelId="{44859454-E996-614C-98B2-E189AB52AABA}" type="pres">
      <dgm:prSet presAssocID="{B527BEFE-5174-394E-B45C-0CEE6881225D}" presName="spNode" presStyleCnt="0"/>
      <dgm:spPr/>
    </dgm:pt>
    <dgm:pt modelId="{EC196453-453A-6D4F-92D2-8EA02238B5D8}" type="pres">
      <dgm:prSet presAssocID="{2FE0D01F-3E5B-164C-A1E2-0D40CEE74978}" presName="sibTrans" presStyleLbl="sibTrans1D1" presStyleIdx="1" presStyleCnt="3"/>
      <dgm:spPr/>
    </dgm:pt>
    <dgm:pt modelId="{4D72A7A7-52FD-3C40-B4EE-0E7B95873A84}" type="pres">
      <dgm:prSet presAssocID="{88F5C3B0-F132-7544-BAD0-9AF13CAAEAB3}" presName="node" presStyleLbl="node1" presStyleIdx="2" presStyleCnt="3" custScaleX="112421" custScaleY="110760">
        <dgm:presLayoutVars>
          <dgm:bulletEnabled val="1"/>
        </dgm:presLayoutVars>
      </dgm:prSet>
      <dgm:spPr/>
    </dgm:pt>
    <dgm:pt modelId="{33D96D9B-2299-5241-B787-FDC99D3F4DD8}" type="pres">
      <dgm:prSet presAssocID="{88F5C3B0-F132-7544-BAD0-9AF13CAAEAB3}" presName="spNode" presStyleCnt="0"/>
      <dgm:spPr/>
    </dgm:pt>
    <dgm:pt modelId="{AFB07AF7-917E-B340-AED6-7E8B8B943B71}" type="pres">
      <dgm:prSet presAssocID="{3651AD64-C871-9E40-AAC1-B1404ED3E6DE}" presName="sibTrans" presStyleLbl="sibTrans1D1" presStyleIdx="2" presStyleCnt="3"/>
      <dgm:spPr/>
    </dgm:pt>
  </dgm:ptLst>
  <dgm:cxnLst>
    <dgm:cxn modelId="{1CDFF508-DA92-8749-BBE1-048208A205BE}" srcId="{1820A3CC-2C0A-524E-9416-46E452FC7942}" destId="{575660B7-4CC0-4E44-A60A-90AF5D03A333}" srcOrd="0" destOrd="0" parTransId="{C57D8435-5C1A-BC4C-8FA2-927FE6CB2A2E}" sibTransId="{E4A27C49-71B4-4A48-A862-39559524A519}"/>
    <dgm:cxn modelId="{5177B30A-3A16-E047-BD1E-13E570348812}" type="presOf" srcId="{FF886F8F-8BF9-4345-A2D7-0F33C19E6DA0}" destId="{BEE62D44-4A37-1E4A-B0C9-01AC1281DA39}" srcOrd="0" destOrd="1" presId="urn:microsoft.com/office/officeart/2005/8/layout/cycle6"/>
    <dgm:cxn modelId="{13C9F122-77D0-F74D-AD49-E73EDA26AB9D}" type="presOf" srcId="{3651AD64-C871-9E40-AAC1-B1404ED3E6DE}" destId="{AFB07AF7-917E-B340-AED6-7E8B8B943B71}" srcOrd="0" destOrd="0" presId="urn:microsoft.com/office/officeart/2005/8/layout/cycle6"/>
    <dgm:cxn modelId="{B5E3122C-A98E-F741-B027-662A07AA7376}" type="presOf" srcId="{2FE0D01F-3E5B-164C-A1E2-0D40CEE74978}" destId="{EC196453-453A-6D4F-92D2-8EA02238B5D8}" srcOrd="0" destOrd="0" presId="urn:microsoft.com/office/officeart/2005/8/layout/cycle6"/>
    <dgm:cxn modelId="{A923594B-584C-5A41-B418-18AD12819DA8}" srcId="{88F5C3B0-F132-7544-BAD0-9AF13CAAEAB3}" destId="{74F98199-4E98-9544-A0A0-DE8E6FA6DF83}" srcOrd="0" destOrd="0" parTransId="{8084EC8E-D3DC-F247-BB1F-6DC1947A5468}" sibTransId="{8098C64F-FD3B-884B-B00B-8EFE1A888E7E}"/>
    <dgm:cxn modelId="{AEFCEC54-DEDF-AC4B-9E0B-40EB580484DB}" type="presOf" srcId="{419FF898-B990-BA4B-A129-4BC5D83D5ECC}" destId="{DB7AE058-1659-734A-8CA5-66C61360D8FB}" srcOrd="0" destOrd="0" presId="urn:microsoft.com/office/officeart/2005/8/layout/cycle6"/>
    <dgm:cxn modelId="{971F2D55-72E3-9645-AE95-22F93964D7C7}" type="presOf" srcId="{88F5C3B0-F132-7544-BAD0-9AF13CAAEAB3}" destId="{4D72A7A7-52FD-3C40-B4EE-0E7B95873A84}" srcOrd="0" destOrd="0" presId="urn:microsoft.com/office/officeart/2005/8/layout/cycle6"/>
    <dgm:cxn modelId="{2C1FC655-7394-0E4F-8ABA-D51F8B84C39B}" type="presOf" srcId="{74F98199-4E98-9544-A0A0-DE8E6FA6DF83}" destId="{4D72A7A7-52FD-3C40-B4EE-0E7B95873A84}" srcOrd="0" destOrd="1" presId="urn:microsoft.com/office/officeart/2005/8/layout/cycle6"/>
    <dgm:cxn modelId="{F6679259-EC11-A649-A23D-F6EF1415ED0B}" type="presOf" srcId="{1820A3CC-2C0A-524E-9416-46E452FC7942}" destId="{C3137938-5164-5644-A21F-AB310BB87672}" srcOrd="0" destOrd="0" presId="urn:microsoft.com/office/officeart/2005/8/layout/cycle6"/>
    <dgm:cxn modelId="{764C6086-5CB0-A24E-B59D-04C8E072C5E9}" srcId="{419FF898-B990-BA4B-A129-4BC5D83D5ECC}" destId="{1820A3CC-2C0A-524E-9416-46E452FC7942}" srcOrd="0" destOrd="0" parTransId="{5A855456-84C0-2C4C-A968-9DCA184D74DE}" sibTransId="{7709B9F0-CBE3-7444-B509-D87646007BDD}"/>
    <dgm:cxn modelId="{8DEA9AB7-54B3-4D46-8AE8-B313A8C6F35E}" type="presOf" srcId="{575660B7-4CC0-4E44-A60A-90AF5D03A333}" destId="{C3137938-5164-5644-A21F-AB310BB87672}" srcOrd="0" destOrd="1" presId="urn:microsoft.com/office/officeart/2005/8/layout/cycle6"/>
    <dgm:cxn modelId="{C0BE6DD8-DEB9-A84C-9EA0-407D20D17790}" type="presOf" srcId="{7709B9F0-CBE3-7444-B509-D87646007BDD}" destId="{80559A57-D899-7044-85F6-BD3561DD6FB8}" srcOrd="0" destOrd="0" presId="urn:microsoft.com/office/officeart/2005/8/layout/cycle6"/>
    <dgm:cxn modelId="{B69F05E1-03EB-C548-BEF8-06926066173C}" type="presOf" srcId="{B527BEFE-5174-394E-B45C-0CEE6881225D}" destId="{BEE62D44-4A37-1E4A-B0C9-01AC1281DA39}" srcOrd="0" destOrd="0" presId="urn:microsoft.com/office/officeart/2005/8/layout/cycle6"/>
    <dgm:cxn modelId="{4E3E28E4-F6EB-AE42-B575-43BAF00C6CBD}" srcId="{419FF898-B990-BA4B-A129-4BC5D83D5ECC}" destId="{B527BEFE-5174-394E-B45C-0CEE6881225D}" srcOrd="1" destOrd="0" parTransId="{474C64ED-7889-D24C-B1A1-235F41B25958}" sibTransId="{2FE0D01F-3E5B-164C-A1E2-0D40CEE74978}"/>
    <dgm:cxn modelId="{FE1E3EE4-F691-E24D-8455-52E97A8A9A65}" srcId="{B527BEFE-5174-394E-B45C-0CEE6881225D}" destId="{FF886F8F-8BF9-4345-A2D7-0F33C19E6DA0}" srcOrd="0" destOrd="0" parTransId="{FB129AC9-C076-3A49-BB32-808047A5CFB9}" sibTransId="{924CC2AF-F69C-704C-9645-DA2E11276ED1}"/>
    <dgm:cxn modelId="{204CCCF0-212F-5045-9142-40CB6AC86EF6}" srcId="{419FF898-B990-BA4B-A129-4BC5D83D5ECC}" destId="{88F5C3B0-F132-7544-BAD0-9AF13CAAEAB3}" srcOrd="2" destOrd="0" parTransId="{0012AD54-3BAF-B547-A4CA-41A1101B0936}" sibTransId="{3651AD64-C871-9E40-AAC1-B1404ED3E6DE}"/>
    <dgm:cxn modelId="{A5CE8A63-AF50-C246-BAD6-BFC46E3BDCDF}" type="presParOf" srcId="{DB7AE058-1659-734A-8CA5-66C61360D8FB}" destId="{C3137938-5164-5644-A21F-AB310BB87672}" srcOrd="0" destOrd="0" presId="urn:microsoft.com/office/officeart/2005/8/layout/cycle6"/>
    <dgm:cxn modelId="{329C7CAD-2258-D443-B3A3-AE88922694B4}" type="presParOf" srcId="{DB7AE058-1659-734A-8CA5-66C61360D8FB}" destId="{A04D6722-15D0-4843-9932-02B18D9985A2}" srcOrd="1" destOrd="0" presId="urn:microsoft.com/office/officeart/2005/8/layout/cycle6"/>
    <dgm:cxn modelId="{83FF211A-2270-9240-85CF-EAA2A861033A}" type="presParOf" srcId="{DB7AE058-1659-734A-8CA5-66C61360D8FB}" destId="{80559A57-D899-7044-85F6-BD3561DD6FB8}" srcOrd="2" destOrd="0" presId="urn:microsoft.com/office/officeart/2005/8/layout/cycle6"/>
    <dgm:cxn modelId="{7AB4452D-9978-AC4E-A76D-B7D9260A37F3}" type="presParOf" srcId="{DB7AE058-1659-734A-8CA5-66C61360D8FB}" destId="{BEE62D44-4A37-1E4A-B0C9-01AC1281DA39}" srcOrd="3" destOrd="0" presId="urn:microsoft.com/office/officeart/2005/8/layout/cycle6"/>
    <dgm:cxn modelId="{780735C6-BDD0-834E-B4C8-9D3CDA042657}" type="presParOf" srcId="{DB7AE058-1659-734A-8CA5-66C61360D8FB}" destId="{44859454-E996-614C-98B2-E189AB52AABA}" srcOrd="4" destOrd="0" presId="urn:microsoft.com/office/officeart/2005/8/layout/cycle6"/>
    <dgm:cxn modelId="{079E8AA2-51A7-9643-847B-9E478B890973}" type="presParOf" srcId="{DB7AE058-1659-734A-8CA5-66C61360D8FB}" destId="{EC196453-453A-6D4F-92D2-8EA02238B5D8}" srcOrd="5" destOrd="0" presId="urn:microsoft.com/office/officeart/2005/8/layout/cycle6"/>
    <dgm:cxn modelId="{1BBD45F1-1740-C945-A0A5-4635AD667D30}" type="presParOf" srcId="{DB7AE058-1659-734A-8CA5-66C61360D8FB}" destId="{4D72A7A7-52FD-3C40-B4EE-0E7B95873A84}" srcOrd="6" destOrd="0" presId="urn:microsoft.com/office/officeart/2005/8/layout/cycle6"/>
    <dgm:cxn modelId="{7349718C-1BA3-A94D-A3DC-E0A4DCCF9A6B}" type="presParOf" srcId="{DB7AE058-1659-734A-8CA5-66C61360D8FB}" destId="{33D96D9B-2299-5241-B787-FDC99D3F4DD8}" srcOrd="7" destOrd="0" presId="urn:microsoft.com/office/officeart/2005/8/layout/cycle6"/>
    <dgm:cxn modelId="{5C9B70DD-D21C-C64F-8D84-901767C8ECB5}" type="presParOf" srcId="{DB7AE058-1659-734A-8CA5-66C61360D8FB}" destId="{AFB07AF7-917E-B340-AED6-7E8B8B943B71}"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2C8F19-493A-774A-9DFC-3461A2C925A6}" type="doc">
      <dgm:prSet loTypeId="urn:microsoft.com/office/officeart/2005/8/layout/chevron1" loCatId="" qsTypeId="urn:microsoft.com/office/officeart/2005/8/quickstyle/simple3" qsCatId="simple" csTypeId="urn:microsoft.com/office/officeart/2005/8/colors/accent1_2" csCatId="accent1" phldr="1"/>
      <dgm:spPr/>
    </dgm:pt>
    <dgm:pt modelId="{E8A74948-AB41-0D40-A811-7E0DF310348C}">
      <dgm:prSet phldrT="[Texto]"/>
      <dgm:spPr/>
      <dgm:t>
        <a:bodyPr/>
        <a:lstStyle/>
        <a:p>
          <a:r>
            <a:rPr lang="es-MX" dirty="0"/>
            <a:t>30 jul</a:t>
          </a:r>
        </a:p>
      </dgm:t>
    </dgm:pt>
    <dgm:pt modelId="{F5D8B29F-6076-A141-BBCF-E80E1ED89E57}" type="parTrans" cxnId="{AED91637-08DC-0142-BCC8-5F6A92473078}">
      <dgm:prSet/>
      <dgm:spPr/>
      <dgm:t>
        <a:bodyPr/>
        <a:lstStyle/>
        <a:p>
          <a:endParaRPr lang="es-MX"/>
        </a:p>
      </dgm:t>
    </dgm:pt>
    <dgm:pt modelId="{8B5454F4-84D0-8545-8023-3A25425C304F}" type="sibTrans" cxnId="{AED91637-08DC-0142-BCC8-5F6A92473078}">
      <dgm:prSet/>
      <dgm:spPr/>
      <dgm:t>
        <a:bodyPr/>
        <a:lstStyle/>
        <a:p>
          <a:endParaRPr lang="es-MX"/>
        </a:p>
      </dgm:t>
    </dgm:pt>
    <dgm:pt modelId="{B9BB0D80-4C42-E443-867A-9A85EA79BF44}">
      <dgm:prSet phldrT="[Texto]"/>
      <dgm:spPr/>
      <dgm:t>
        <a:bodyPr/>
        <a:lstStyle/>
        <a:p>
          <a:r>
            <a:rPr lang="es-MX" dirty="0"/>
            <a:t>15 ago</a:t>
          </a:r>
        </a:p>
      </dgm:t>
    </dgm:pt>
    <dgm:pt modelId="{41E553AF-D4EF-6546-B247-AF5C2B9293F2}" type="parTrans" cxnId="{20DC5827-B1A4-004C-8E73-1EBD102FB83C}">
      <dgm:prSet/>
      <dgm:spPr/>
      <dgm:t>
        <a:bodyPr/>
        <a:lstStyle/>
        <a:p>
          <a:endParaRPr lang="es-MX"/>
        </a:p>
      </dgm:t>
    </dgm:pt>
    <dgm:pt modelId="{A90898AF-FE8F-214A-9474-33D999547BC6}" type="sibTrans" cxnId="{20DC5827-B1A4-004C-8E73-1EBD102FB83C}">
      <dgm:prSet/>
      <dgm:spPr/>
      <dgm:t>
        <a:bodyPr/>
        <a:lstStyle/>
        <a:p>
          <a:endParaRPr lang="es-MX"/>
        </a:p>
      </dgm:t>
    </dgm:pt>
    <dgm:pt modelId="{561A9BC2-69DA-FF49-B075-C8F3924A51DE}">
      <dgm:prSet phldrT="[Texto]"/>
      <dgm:spPr>
        <a:solidFill>
          <a:schemeClr val="bg1">
            <a:lumMod val="95000"/>
          </a:schemeClr>
        </a:solidFill>
      </dgm:spPr>
      <dgm:t>
        <a:bodyPr/>
        <a:lstStyle/>
        <a:p>
          <a:r>
            <a:rPr lang="es-MX" dirty="0"/>
            <a:t> </a:t>
          </a:r>
        </a:p>
      </dgm:t>
    </dgm:pt>
    <dgm:pt modelId="{69BBAF4D-1832-E046-856C-481B8F005A1C}" type="parTrans" cxnId="{C54CD165-4E80-0A44-866A-8885CAAD934F}">
      <dgm:prSet/>
      <dgm:spPr/>
      <dgm:t>
        <a:bodyPr/>
        <a:lstStyle/>
        <a:p>
          <a:endParaRPr lang="es-MX"/>
        </a:p>
      </dgm:t>
    </dgm:pt>
    <dgm:pt modelId="{C76976BF-075D-4B4F-91C7-418440760586}" type="sibTrans" cxnId="{C54CD165-4E80-0A44-866A-8885CAAD934F}">
      <dgm:prSet/>
      <dgm:spPr/>
      <dgm:t>
        <a:bodyPr/>
        <a:lstStyle/>
        <a:p>
          <a:endParaRPr lang="es-MX"/>
        </a:p>
      </dgm:t>
    </dgm:pt>
    <dgm:pt modelId="{9BE882EF-BA86-224C-9B58-F6393FE3A2CF}">
      <dgm:prSet phldrT="[Texto]"/>
      <dgm:spPr>
        <a:solidFill>
          <a:schemeClr val="bg1">
            <a:lumMod val="95000"/>
          </a:schemeClr>
        </a:solidFill>
      </dgm:spPr>
      <dgm:t>
        <a:bodyPr/>
        <a:lstStyle/>
        <a:p>
          <a:endParaRPr lang="es-MX" dirty="0"/>
        </a:p>
      </dgm:t>
    </dgm:pt>
    <dgm:pt modelId="{F1B59540-3F04-C540-AB48-7C54C8F756F8}" type="parTrans" cxnId="{4599450B-32DB-0145-B599-DE062A487F07}">
      <dgm:prSet/>
      <dgm:spPr/>
      <dgm:t>
        <a:bodyPr/>
        <a:lstStyle/>
        <a:p>
          <a:endParaRPr lang="es-MX"/>
        </a:p>
      </dgm:t>
    </dgm:pt>
    <dgm:pt modelId="{F7871B95-C1C3-0C48-A28D-485B767FB26C}" type="sibTrans" cxnId="{4599450B-32DB-0145-B599-DE062A487F07}">
      <dgm:prSet/>
      <dgm:spPr/>
      <dgm:t>
        <a:bodyPr/>
        <a:lstStyle/>
        <a:p>
          <a:endParaRPr lang="es-MX"/>
        </a:p>
      </dgm:t>
    </dgm:pt>
    <dgm:pt modelId="{DAA68DD3-D70A-754C-A75B-D14B89B832A8}">
      <dgm:prSet phldrT="[Texto]"/>
      <dgm:spPr>
        <a:solidFill>
          <a:schemeClr val="bg1">
            <a:lumMod val="95000"/>
          </a:schemeClr>
        </a:solidFill>
      </dgm:spPr>
      <dgm:t>
        <a:bodyPr/>
        <a:lstStyle/>
        <a:p>
          <a:endParaRPr lang="es-MX" dirty="0"/>
        </a:p>
      </dgm:t>
    </dgm:pt>
    <dgm:pt modelId="{A545878F-C58D-D844-BE4C-7712E09BC2B5}" type="parTrans" cxnId="{972021F6-E1F3-BF48-A79F-1BA5A6050A57}">
      <dgm:prSet/>
      <dgm:spPr/>
      <dgm:t>
        <a:bodyPr/>
        <a:lstStyle/>
        <a:p>
          <a:endParaRPr lang="es-MX"/>
        </a:p>
      </dgm:t>
    </dgm:pt>
    <dgm:pt modelId="{92438812-17EB-754D-BF44-A230FAC4EFBA}" type="sibTrans" cxnId="{972021F6-E1F3-BF48-A79F-1BA5A6050A57}">
      <dgm:prSet/>
      <dgm:spPr/>
      <dgm:t>
        <a:bodyPr/>
        <a:lstStyle/>
        <a:p>
          <a:endParaRPr lang="es-MX"/>
        </a:p>
      </dgm:t>
    </dgm:pt>
    <dgm:pt modelId="{E6882A9F-8040-3A41-AD7F-48C7B8F9CB31}">
      <dgm:prSet phldrT="[Texto]"/>
      <dgm:spPr>
        <a:solidFill>
          <a:schemeClr val="bg1">
            <a:lumMod val="95000"/>
          </a:schemeClr>
        </a:solidFill>
      </dgm:spPr>
      <dgm:t>
        <a:bodyPr/>
        <a:lstStyle/>
        <a:p>
          <a:endParaRPr lang="es-MX" dirty="0"/>
        </a:p>
      </dgm:t>
    </dgm:pt>
    <dgm:pt modelId="{17B9AC21-5699-8C4B-96CE-82B3AF99AC92}" type="parTrans" cxnId="{4109C3DC-2F37-0A4E-AD78-0BEC64943429}">
      <dgm:prSet/>
      <dgm:spPr/>
    </dgm:pt>
    <dgm:pt modelId="{FB9D7A66-AD59-9341-9447-BDEBE718B770}" type="sibTrans" cxnId="{4109C3DC-2F37-0A4E-AD78-0BEC64943429}">
      <dgm:prSet/>
      <dgm:spPr/>
    </dgm:pt>
    <dgm:pt modelId="{F8E0C10A-2E3F-E54B-A173-DB3679DD3C72}">
      <dgm:prSet phldrT="[Texto]"/>
      <dgm:spPr>
        <a:solidFill>
          <a:schemeClr val="bg1">
            <a:lumMod val="95000"/>
          </a:schemeClr>
        </a:solidFill>
      </dgm:spPr>
      <dgm:t>
        <a:bodyPr/>
        <a:lstStyle/>
        <a:p>
          <a:endParaRPr lang="es-MX" dirty="0"/>
        </a:p>
      </dgm:t>
    </dgm:pt>
    <dgm:pt modelId="{F127DA15-2BF8-3C4B-8C45-83A6D41B075D}" type="parTrans" cxnId="{13C79ADD-1D90-2A4E-BD70-38543DE85DD0}">
      <dgm:prSet/>
      <dgm:spPr/>
    </dgm:pt>
    <dgm:pt modelId="{AFB62ED0-E57E-BC45-AE35-DA17C8FDE3F4}" type="sibTrans" cxnId="{13C79ADD-1D90-2A4E-BD70-38543DE85DD0}">
      <dgm:prSet/>
      <dgm:spPr/>
    </dgm:pt>
    <dgm:pt modelId="{48A3E91C-8F41-244A-9EAB-55C264AA3D73}">
      <dgm:prSet phldrT="[Texto]"/>
      <dgm:spPr>
        <a:solidFill>
          <a:schemeClr val="bg1">
            <a:lumMod val="95000"/>
          </a:schemeClr>
        </a:solidFill>
      </dgm:spPr>
      <dgm:t>
        <a:bodyPr/>
        <a:lstStyle/>
        <a:p>
          <a:endParaRPr lang="es-MX" dirty="0"/>
        </a:p>
      </dgm:t>
    </dgm:pt>
    <dgm:pt modelId="{B5E3A50A-62FF-884E-B19B-5BCF1D6EE03A}" type="parTrans" cxnId="{2FE13286-65C5-714B-8DC3-22805EDE3B79}">
      <dgm:prSet/>
      <dgm:spPr/>
    </dgm:pt>
    <dgm:pt modelId="{F43E8781-E774-9D46-B114-54DA9B2FD43B}" type="sibTrans" cxnId="{2FE13286-65C5-714B-8DC3-22805EDE3B79}">
      <dgm:prSet/>
      <dgm:spPr/>
    </dgm:pt>
    <dgm:pt modelId="{721C9A16-41AA-B142-9681-CE743DE9450B}">
      <dgm:prSet phldrT="[Texto]"/>
      <dgm:spPr>
        <a:solidFill>
          <a:schemeClr val="bg1">
            <a:lumMod val="95000"/>
          </a:schemeClr>
        </a:solidFill>
      </dgm:spPr>
      <dgm:t>
        <a:bodyPr/>
        <a:lstStyle/>
        <a:p>
          <a:endParaRPr lang="es-MX" dirty="0"/>
        </a:p>
      </dgm:t>
    </dgm:pt>
    <dgm:pt modelId="{D21020B9-E13C-244B-AF2E-F88D1913F7F5}" type="parTrans" cxnId="{E5679A53-F810-9B42-9F3C-D6E9C84BF87E}">
      <dgm:prSet/>
      <dgm:spPr/>
    </dgm:pt>
    <dgm:pt modelId="{3A8C80F7-6954-674D-AD92-A35271C00C13}" type="sibTrans" cxnId="{E5679A53-F810-9B42-9F3C-D6E9C84BF87E}">
      <dgm:prSet/>
      <dgm:spPr/>
    </dgm:pt>
    <dgm:pt modelId="{63216979-B428-6446-8D4D-DCE4A9EE46D2}" type="pres">
      <dgm:prSet presAssocID="{162C8F19-493A-774A-9DFC-3461A2C925A6}" presName="Name0" presStyleCnt="0">
        <dgm:presLayoutVars>
          <dgm:dir/>
          <dgm:animLvl val="lvl"/>
          <dgm:resizeHandles val="exact"/>
        </dgm:presLayoutVars>
      </dgm:prSet>
      <dgm:spPr/>
    </dgm:pt>
    <dgm:pt modelId="{E8D25CEB-8C56-134D-8440-B5D483202C2D}" type="pres">
      <dgm:prSet presAssocID="{E8A74948-AB41-0D40-A811-7E0DF310348C}" presName="parTxOnly" presStyleLbl="node1" presStyleIdx="0" presStyleCnt="9">
        <dgm:presLayoutVars>
          <dgm:chMax val="0"/>
          <dgm:chPref val="0"/>
          <dgm:bulletEnabled val="1"/>
        </dgm:presLayoutVars>
      </dgm:prSet>
      <dgm:spPr/>
    </dgm:pt>
    <dgm:pt modelId="{4782CB7E-15C0-6C4A-B4DF-75A105322E73}" type="pres">
      <dgm:prSet presAssocID="{8B5454F4-84D0-8545-8023-3A25425C304F}" presName="parTxOnlySpace" presStyleCnt="0"/>
      <dgm:spPr/>
    </dgm:pt>
    <dgm:pt modelId="{361FC784-57E1-BF47-BAD3-9E988C178B7C}" type="pres">
      <dgm:prSet presAssocID="{B9BB0D80-4C42-E443-867A-9A85EA79BF44}" presName="parTxOnly" presStyleLbl="node1" presStyleIdx="1" presStyleCnt="9">
        <dgm:presLayoutVars>
          <dgm:chMax val="0"/>
          <dgm:chPref val="0"/>
          <dgm:bulletEnabled val="1"/>
        </dgm:presLayoutVars>
      </dgm:prSet>
      <dgm:spPr/>
    </dgm:pt>
    <dgm:pt modelId="{FBB3FEBC-FA39-DB49-968D-89DD98901119}" type="pres">
      <dgm:prSet presAssocID="{A90898AF-FE8F-214A-9474-33D999547BC6}" presName="parTxOnlySpace" presStyleCnt="0"/>
      <dgm:spPr/>
    </dgm:pt>
    <dgm:pt modelId="{72B003F6-AB33-364C-92C9-369C9849FF45}" type="pres">
      <dgm:prSet presAssocID="{561A9BC2-69DA-FF49-B075-C8F3924A51DE}" presName="parTxOnly" presStyleLbl="node1" presStyleIdx="2" presStyleCnt="9">
        <dgm:presLayoutVars>
          <dgm:chMax val="0"/>
          <dgm:chPref val="0"/>
          <dgm:bulletEnabled val="1"/>
        </dgm:presLayoutVars>
      </dgm:prSet>
      <dgm:spPr/>
    </dgm:pt>
    <dgm:pt modelId="{9FECEA18-65B2-3548-96D7-9099D1C545A8}" type="pres">
      <dgm:prSet presAssocID="{C76976BF-075D-4B4F-91C7-418440760586}" presName="parTxOnlySpace" presStyleCnt="0"/>
      <dgm:spPr/>
    </dgm:pt>
    <dgm:pt modelId="{2724C24C-6A53-2D4E-90C2-66D0BC658AE9}" type="pres">
      <dgm:prSet presAssocID="{DAA68DD3-D70A-754C-A75B-D14B89B832A8}" presName="parTxOnly" presStyleLbl="node1" presStyleIdx="3" presStyleCnt="9">
        <dgm:presLayoutVars>
          <dgm:chMax val="0"/>
          <dgm:chPref val="0"/>
          <dgm:bulletEnabled val="1"/>
        </dgm:presLayoutVars>
      </dgm:prSet>
      <dgm:spPr/>
    </dgm:pt>
    <dgm:pt modelId="{CE74AACA-7450-E24C-A5C4-98C9C2702D60}" type="pres">
      <dgm:prSet presAssocID="{92438812-17EB-754D-BF44-A230FAC4EFBA}" presName="parTxOnlySpace" presStyleCnt="0"/>
      <dgm:spPr/>
    </dgm:pt>
    <dgm:pt modelId="{E045B75E-0BDD-D147-9921-D64D24B7F886}" type="pres">
      <dgm:prSet presAssocID="{E6882A9F-8040-3A41-AD7F-48C7B8F9CB31}" presName="parTxOnly" presStyleLbl="node1" presStyleIdx="4" presStyleCnt="9">
        <dgm:presLayoutVars>
          <dgm:chMax val="0"/>
          <dgm:chPref val="0"/>
          <dgm:bulletEnabled val="1"/>
        </dgm:presLayoutVars>
      </dgm:prSet>
      <dgm:spPr/>
    </dgm:pt>
    <dgm:pt modelId="{D06C0161-0EEA-744A-99F9-61F9F008C5CC}" type="pres">
      <dgm:prSet presAssocID="{FB9D7A66-AD59-9341-9447-BDEBE718B770}" presName="parTxOnlySpace" presStyleCnt="0"/>
      <dgm:spPr/>
    </dgm:pt>
    <dgm:pt modelId="{E8BEB231-8837-CB4B-AA93-B3D9C19915E6}" type="pres">
      <dgm:prSet presAssocID="{F8E0C10A-2E3F-E54B-A173-DB3679DD3C72}" presName="parTxOnly" presStyleLbl="node1" presStyleIdx="5" presStyleCnt="9">
        <dgm:presLayoutVars>
          <dgm:chMax val="0"/>
          <dgm:chPref val="0"/>
          <dgm:bulletEnabled val="1"/>
        </dgm:presLayoutVars>
      </dgm:prSet>
      <dgm:spPr/>
    </dgm:pt>
    <dgm:pt modelId="{42F9F4C2-0A8C-F342-ACE6-223031E86E84}" type="pres">
      <dgm:prSet presAssocID="{AFB62ED0-E57E-BC45-AE35-DA17C8FDE3F4}" presName="parTxOnlySpace" presStyleCnt="0"/>
      <dgm:spPr/>
    </dgm:pt>
    <dgm:pt modelId="{75A44847-9620-1045-962E-FB76792CFF9A}" type="pres">
      <dgm:prSet presAssocID="{48A3E91C-8F41-244A-9EAB-55C264AA3D73}" presName="parTxOnly" presStyleLbl="node1" presStyleIdx="6" presStyleCnt="9">
        <dgm:presLayoutVars>
          <dgm:chMax val="0"/>
          <dgm:chPref val="0"/>
          <dgm:bulletEnabled val="1"/>
        </dgm:presLayoutVars>
      </dgm:prSet>
      <dgm:spPr/>
    </dgm:pt>
    <dgm:pt modelId="{F066DB33-BC9D-F549-BAE6-4174EB47FA7D}" type="pres">
      <dgm:prSet presAssocID="{F43E8781-E774-9D46-B114-54DA9B2FD43B}" presName="parTxOnlySpace" presStyleCnt="0"/>
      <dgm:spPr/>
    </dgm:pt>
    <dgm:pt modelId="{996C43AE-835A-C34C-9B0A-816A7CE0B515}" type="pres">
      <dgm:prSet presAssocID="{721C9A16-41AA-B142-9681-CE743DE9450B}" presName="parTxOnly" presStyleLbl="node1" presStyleIdx="7" presStyleCnt="9">
        <dgm:presLayoutVars>
          <dgm:chMax val="0"/>
          <dgm:chPref val="0"/>
          <dgm:bulletEnabled val="1"/>
        </dgm:presLayoutVars>
      </dgm:prSet>
      <dgm:spPr/>
    </dgm:pt>
    <dgm:pt modelId="{D4EAC66F-820E-4841-B184-0FADA16827F5}" type="pres">
      <dgm:prSet presAssocID="{3A8C80F7-6954-674D-AD92-A35271C00C13}" presName="parTxOnlySpace" presStyleCnt="0"/>
      <dgm:spPr/>
    </dgm:pt>
    <dgm:pt modelId="{83E169C4-E0F8-2C40-80B9-D71B61A69C32}" type="pres">
      <dgm:prSet presAssocID="{9BE882EF-BA86-224C-9B58-F6393FE3A2CF}" presName="parTxOnly" presStyleLbl="node1" presStyleIdx="8" presStyleCnt="9">
        <dgm:presLayoutVars>
          <dgm:chMax val="0"/>
          <dgm:chPref val="0"/>
          <dgm:bulletEnabled val="1"/>
        </dgm:presLayoutVars>
      </dgm:prSet>
      <dgm:spPr/>
    </dgm:pt>
  </dgm:ptLst>
  <dgm:cxnLst>
    <dgm:cxn modelId="{4599450B-32DB-0145-B599-DE062A487F07}" srcId="{162C8F19-493A-774A-9DFC-3461A2C925A6}" destId="{9BE882EF-BA86-224C-9B58-F6393FE3A2CF}" srcOrd="8" destOrd="0" parTransId="{F1B59540-3F04-C540-AB48-7C54C8F756F8}" sibTransId="{F7871B95-C1C3-0C48-A28D-485B767FB26C}"/>
    <dgm:cxn modelId="{CD114012-DCDD-AE43-9054-375BC9F19A52}" type="presOf" srcId="{9BE882EF-BA86-224C-9B58-F6393FE3A2CF}" destId="{83E169C4-E0F8-2C40-80B9-D71B61A69C32}" srcOrd="0" destOrd="0" presId="urn:microsoft.com/office/officeart/2005/8/layout/chevron1"/>
    <dgm:cxn modelId="{212F691B-84B3-9E4F-86AA-F11F4962029D}" type="presOf" srcId="{E8A74948-AB41-0D40-A811-7E0DF310348C}" destId="{E8D25CEB-8C56-134D-8440-B5D483202C2D}" srcOrd="0" destOrd="0" presId="urn:microsoft.com/office/officeart/2005/8/layout/chevron1"/>
    <dgm:cxn modelId="{2BC8671C-907D-C743-9073-1AC8B1C20576}" type="presOf" srcId="{F8E0C10A-2E3F-E54B-A173-DB3679DD3C72}" destId="{E8BEB231-8837-CB4B-AA93-B3D9C19915E6}" srcOrd="0" destOrd="0" presId="urn:microsoft.com/office/officeart/2005/8/layout/chevron1"/>
    <dgm:cxn modelId="{20DC5827-B1A4-004C-8E73-1EBD102FB83C}" srcId="{162C8F19-493A-774A-9DFC-3461A2C925A6}" destId="{B9BB0D80-4C42-E443-867A-9A85EA79BF44}" srcOrd="1" destOrd="0" parTransId="{41E553AF-D4EF-6546-B247-AF5C2B9293F2}" sibTransId="{A90898AF-FE8F-214A-9474-33D999547BC6}"/>
    <dgm:cxn modelId="{AED91637-08DC-0142-BCC8-5F6A92473078}" srcId="{162C8F19-493A-774A-9DFC-3461A2C925A6}" destId="{E8A74948-AB41-0D40-A811-7E0DF310348C}" srcOrd="0" destOrd="0" parTransId="{F5D8B29F-6076-A141-BBCF-E80E1ED89E57}" sibTransId="{8B5454F4-84D0-8545-8023-3A25425C304F}"/>
    <dgm:cxn modelId="{E5679A53-F810-9B42-9F3C-D6E9C84BF87E}" srcId="{162C8F19-493A-774A-9DFC-3461A2C925A6}" destId="{721C9A16-41AA-B142-9681-CE743DE9450B}" srcOrd="7" destOrd="0" parTransId="{D21020B9-E13C-244B-AF2E-F88D1913F7F5}" sibTransId="{3A8C80F7-6954-674D-AD92-A35271C00C13}"/>
    <dgm:cxn modelId="{C54CD165-4E80-0A44-866A-8885CAAD934F}" srcId="{162C8F19-493A-774A-9DFC-3461A2C925A6}" destId="{561A9BC2-69DA-FF49-B075-C8F3924A51DE}" srcOrd="2" destOrd="0" parTransId="{69BBAF4D-1832-E046-856C-481B8F005A1C}" sibTransId="{C76976BF-075D-4B4F-91C7-418440760586}"/>
    <dgm:cxn modelId="{A6D6156E-7C84-6543-8156-D37099D20E4A}" type="presOf" srcId="{721C9A16-41AA-B142-9681-CE743DE9450B}" destId="{996C43AE-835A-C34C-9B0A-816A7CE0B515}" srcOrd="0" destOrd="0" presId="urn:microsoft.com/office/officeart/2005/8/layout/chevron1"/>
    <dgm:cxn modelId="{245A3380-1073-E240-843E-D7ECAC30DBAE}" type="presOf" srcId="{561A9BC2-69DA-FF49-B075-C8F3924A51DE}" destId="{72B003F6-AB33-364C-92C9-369C9849FF45}" srcOrd="0" destOrd="0" presId="urn:microsoft.com/office/officeart/2005/8/layout/chevron1"/>
    <dgm:cxn modelId="{2FE13286-65C5-714B-8DC3-22805EDE3B79}" srcId="{162C8F19-493A-774A-9DFC-3461A2C925A6}" destId="{48A3E91C-8F41-244A-9EAB-55C264AA3D73}" srcOrd="6" destOrd="0" parTransId="{B5E3A50A-62FF-884E-B19B-5BCF1D6EE03A}" sibTransId="{F43E8781-E774-9D46-B114-54DA9B2FD43B}"/>
    <dgm:cxn modelId="{A90FF993-CD8B-814A-9ABC-240A168E3CE9}" type="presOf" srcId="{DAA68DD3-D70A-754C-A75B-D14B89B832A8}" destId="{2724C24C-6A53-2D4E-90C2-66D0BC658AE9}" srcOrd="0" destOrd="0" presId="urn:microsoft.com/office/officeart/2005/8/layout/chevron1"/>
    <dgm:cxn modelId="{9DDD679B-AD69-E942-989F-2B1EE529ACE2}" type="presOf" srcId="{48A3E91C-8F41-244A-9EAB-55C264AA3D73}" destId="{75A44847-9620-1045-962E-FB76792CFF9A}" srcOrd="0" destOrd="0" presId="urn:microsoft.com/office/officeart/2005/8/layout/chevron1"/>
    <dgm:cxn modelId="{D906A3DC-1141-FB43-AB64-3C04E1EEE283}" type="presOf" srcId="{B9BB0D80-4C42-E443-867A-9A85EA79BF44}" destId="{361FC784-57E1-BF47-BAD3-9E988C178B7C}" srcOrd="0" destOrd="0" presId="urn:microsoft.com/office/officeart/2005/8/layout/chevron1"/>
    <dgm:cxn modelId="{4109C3DC-2F37-0A4E-AD78-0BEC64943429}" srcId="{162C8F19-493A-774A-9DFC-3461A2C925A6}" destId="{E6882A9F-8040-3A41-AD7F-48C7B8F9CB31}" srcOrd="4" destOrd="0" parTransId="{17B9AC21-5699-8C4B-96CE-82B3AF99AC92}" sibTransId="{FB9D7A66-AD59-9341-9447-BDEBE718B770}"/>
    <dgm:cxn modelId="{1DF184DD-D09C-7947-99B2-F27983FFAEF9}" type="presOf" srcId="{162C8F19-493A-774A-9DFC-3461A2C925A6}" destId="{63216979-B428-6446-8D4D-DCE4A9EE46D2}" srcOrd="0" destOrd="0" presId="urn:microsoft.com/office/officeart/2005/8/layout/chevron1"/>
    <dgm:cxn modelId="{13C79ADD-1D90-2A4E-BD70-38543DE85DD0}" srcId="{162C8F19-493A-774A-9DFC-3461A2C925A6}" destId="{F8E0C10A-2E3F-E54B-A173-DB3679DD3C72}" srcOrd="5" destOrd="0" parTransId="{F127DA15-2BF8-3C4B-8C45-83A6D41B075D}" sibTransId="{AFB62ED0-E57E-BC45-AE35-DA17C8FDE3F4}"/>
    <dgm:cxn modelId="{003199F2-AD52-1340-B0C1-0018E695D0F0}" type="presOf" srcId="{E6882A9F-8040-3A41-AD7F-48C7B8F9CB31}" destId="{E045B75E-0BDD-D147-9921-D64D24B7F886}" srcOrd="0" destOrd="0" presId="urn:microsoft.com/office/officeart/2005/8/layout/chevron1"/>
    <dgm:cxn modelId="{972021F6-E1F3-BF48-A79F-1BA5A6050A57}" srcId="{162C8F19-493A-774A-9DFC-3461A2C925A6}" destId="{DAA68DD3-D70A-754C-A75B-D14B89B832A8}" srcOrd="3" destOrd="0" parTransId="{A545878F-C58D-D844-BE4C-7712E09BC2B5}" sibTransId="{92438812-17EB-754D-BF44-A230FAC4EFBA}"/>
    <dgm:cxn modelId="{3E3CC191-B822-1842-AECA-C6F3E8778DAE}" type="presParOf" srcId="{63216979-B428-6446-8D4D-DCE4A9EE46D2}" destId="{E8D25CEB-8C56-134D-8440-B5D483202C2D}" srcOrd="0" destOrd="0" presId="urn:microsoft.com/office/officeart/2005/8/layout/chevron1"/>
    <dgm:cxn modelId="{E1AB9AE0-9495-C44C-AA35-6E36E2E081E4}" type="presParOf" srcId="{63216979-B428-6446-8D4D-DCE4A9EE46D2}" destId="{4782CB7E-15C0-6C4A-B4DF-75A105322E73}" srcOrd="1" destOrd="0" presId="urn:microsoft.com/office/officeart/2005/8/layout/chevron1"/>
    <dgm:cxn modelId="{8EB3E414-0CFA-B945-80D8-567AC12F3E90}" type="presParOf" srcId="{63216979-B428-6446-8D4D-DCE4A9EE46D2}" destId="{361FC784-57E1-BF47-BAD3-9E988C178B7C}" srcOrd="2" destOrd="0" presId="urn:microsoft.com/office/officeart/2005/8/layout/chevron1"/>
    <dgm:cxn modelId="{1602B9D1-EEAD-EE4E-AC87-40123BDCE266}" type="presParOf" srcId="{63216979-B428-6446-8D4D-DCE4A9EE46D2}" destId="{FBB3FEBC-FA39-DB49-968D-89DD98901119}" srcOrd="3" destOrd="0" presId="urn:microsoft.com/office/officeart/2005/8/layout/chevron1"/>
    <dgm:cxn modelId="{A667DA03-8EAD-5C47-A540-3A5893CF3822}" type="presParOf" srcId="{63216979-B428-6446-8D4D-DCE4A9EE46D2}" destId="{72B003F6-AB33-364C-92C9-369C9849FF45}" srcOrd="4" destOrd="0" presId="urn:microsoft.com/office/officeart/2005/8/layout/chevron1"/>
    <dgm:cxn modelId="{05758792-86AB-B847-8672-6AB5AEF80122}" type="presParOf" srcId="{63216979-B428-6446-8D4D-DCE4A9EE46D2}" destId="{9FECEA18-65B2-3548-96D7-9099D1C545A8}" srcOrd="5" destOrd="0" presId="urn:microsoft.com/office/officeart/2005/8/layout/chevron1"/>
    <dgm:cxn modelId="{5EE64B5F-FE19-184F-97B5-6262959EE305}" type="presParOf" srcId="{63216979-B428-6446-8D4D-DCE4A9EE46D2}" destId="{2724C24C-6A53-2D4E-90C2-66D0BC658AE9}" srcOrd="6" destOrd="0" presId="urn:microsoft.com/office/officeart/2005/8/layout/chevron1"/>
    <dgm:cxn modelId="{6918B643-C670-5148-A18F-0E41DBE3DB4A}" type="presParOf" srcId="{63216979-B428-6446-8D4D-DCE4A9EE46D2}" destId="{CE74AACA-7450-E24C-A5C4-98C9C2702D60}" srcOrd="7" destOrd="0" presId="urn:microsoft.com/office/officeart/2005/8/layout/chevron1"/>
    <dgm:cxn modelId="{D9608094-911F-2B4A-96A1-81AA6BF2D05C}" type="presParOf" srcId="{63216979-B428-6446-8D4D-DCE4A9EE46D2}" destId="{E045B75E-0BDD-D147-9921-D64D24B7F886}" srcOrd="8" destOrd="0" presId="urn:microsoft.com/office/officeart/2005/8/layout/chevron1"/>
    <dgm:cxn modelId="{0DB53DA1-150A-AD42-B54B-322C603CFBD5}" type="presParOf" srcId="{63216979-B428-6446-8D4D-DCE4A9EE46D2}" destId="{D06C0161-0EEA-744A-99F9-61F9F008C5CC}" srcOrd="9" destOrd="0" presId="urn:microsoft.com/office/officeart/2005/8/layout/chevron1"/>
    <dgm:cxn modelId="{3544BE3F-8B34-424D-AAF4-9A692747B3D8}" type="presParOf" srcId="{63216979-B428-6446-8D4D-DCE4A9EE46D2}" destId="{E8BEB231-8837-CB4B-AA93-B3D9C19915E6}" srcOrd="10" destOrd="0" presId="urn:microsoft.com/office/officeart/2005/8/layout/chevron1"/>
    <dgm:cxn modelId="{0141061E-1501-354C-8BA7-087583F3EB1A}" type="presParOf" srcId="{63216979-B428-6446-8D4D-DCE4A9EE46D2}" destId="{42F9F4C2-0A8C-F342-ACE6-223031E86E84}" srcOrd="11" destOrd="0" presId="urn:microsoft.com/office/officeart/2005/8/layout/chevron1"/>
    <dgm:cxn modelId="{6CB0FA14-DDB8-8F40-9F85-7943B62BEAAE}" type="presParOf" srcId="{63216979-B428-6446-8D4D-DCE4A9EE46D2}" destId="{75A44847-9620-1045-962E-FB76792CFF9A}" srcOrd="12" destOrd="0" presId="urn:microsoft.com/office/officeart/2005/8/layout/chevron1"/>
    <dgm:cxn modelId="{2FD4230C-D9CE-954C-9C68-D580A5096A00}" type="presParOf" srcId="{63216979-B428-6446-8D4D-DCE4A9EE46D2}" destId="{F066DB33-BC9D-F549-BAE6-4174EB47FA7D}" srcOrd="13" destOrd="0" presId="urn:microsoft.com/office/officeart/2005/8/layout/chevron1"/>
    <dgm:cxn modelId="{C2DAC423-D1A5-CE45-91E4-FD3002C1B152}" type="presParOf" srcId="{63216979-B428-6446-8D4D-DCE4A9EE46D2}" destId="{996C43AE-835A-C34C-9B0A-816A7CE0B515}" srcOrd="14" destOrd="0" presId="urn:microsoft.com/office/officeart/2005/8/layout/chevron1"/>
    <dgm:cxn modelId="{487C4DD8-DCAC-AF4A-915E-4CB6E795321E}" type="presParOf" srcId="{63216979-B428-6446-8D4D-DCE4A9EE46D2}" destId="{D4EAC66F-820E-4841-B184-0FADA16827F5}" srcOrd="15" destOrd="0" presId="urn:microsoft.com/office/officeart/2005/8/layout/chevron1"/>
    <dgm:cxn modelId="{6B1423C9-3BD1-854D-85C4-CE480D856F64}" type="presParOf" srcId="{63216979-B428-6446-8D4D-DCE4A9EE46D2}" destId="{83E169C4-E0F8-2C40-80B9-D71B61A69C32}"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2BC6D3-5750-914E-A26F-353A0EE95575}"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s-MX"/>
        </a:p>
      </dgm:t>
    </dgm:pt>
    <dgm:pt modelId="{37C13EBE-004B-F543-80A5-7F39D1C3CE9F}">
      <dgm:prSet phldrT="[Texto]"/>
      <dgm:spPr/>
      <dgm:t>
        <a:bodyPr/>
        <a:lstStyle/>
        <a:p>
          <a:r>
            <a:rPr lang="es-MX" dirty="0"/>
            <a:t>30 de Julio: Estimación Provisional (COOTAD Art. 235 y 236)</a:t>
          </a:r>
        </a:p>
      </dgm:t>
    </dgm:pt>
    <dgm:pt modelId="{A9C646CB-80EF-754B-AA75-3A7B0ED36031}" type="parTrans" cxnId="{2032E201-ADFE-D84B-8308-91960B845F71}">
      <dgm:prSet/>
      <dgm:spPr/>
      <dgm:t>
        <a:bodyPr/>
        <a:lstStyle/>
        <a:p>
          <a:endParaRPr lang="es-MX"/>
        </a:p>
      </dgm:t>
    </dgm:pt>
    <dgm:pt modelId="{979D3112-7546-7D4C-A6B9-0EEF3F2DE1D8}" type="sibTrans" cxnId="{2032E201-ADFE-D84B-8308-91960B845F71}">
      <dgm:prSet/>
      <dgm:spPr/>
      <dgm:t>
        <a:bodyPr/>
        <a:lstStyle/>
        <a:p>
          <a:endParaRPr lang="es-MX"/>
        </a:p>
      </dgm:t>
    </dgm:pt>
    <dgm:pt modelId="{DF8FFF5D-8F67-AF4F-929E-EAFC94B1E636}">
      <dgm:prSet phldrT="[Texto]"/>
      <dgm:spPr/>
      <dgm:t>
        <a:bodyPr/>
        <a:lstStyle/>
        <a:p>
          <a:r>
            <a:rPr lang="es-MX" dirty="0"/>
            <a:t>La dirección financiera efectúa una estimación provisional de los ingresos.
Base: Promedio de incrementos de recaudación de los últimos 3 años + recaudación efectiva del año anterior.</a:t>
          </a:r>
        </a:p>
      </dgm:t>
    </dgm:pt>
    <dgm:pt modelId="{0C4E81DA-95EC-DC40-986C-8AE33B035F74}" type="parTrans" cxnId="{A0731500-9A68-D441-968C-9E3DDB111BA0}">
      <dgm:prSet/>
      <dgm:spPr/>
      <dgm:t>
        <a:bodyPr/>
        <a:lstStyle/>
        <a:p>
          <a:endParaRPr lang="es-MX"/>
        </a:p>
      </dgm:t>
    </dgm:pt>
    <dgm:pt modelId="{F3EBD531-DF26-254A-A9A4-5327945A4A69}" type="sibTrans" cxnId="{A0731500-9A68-D441-968C-9E3DDB111BA0}">
      <dgm:prSet/>
      <dgm:spPr/>
      <dgm:t>
        <a:bodyPr/>
        <a:lstStyle/>
        <a:p>
          <a:endParaRPr lang="es-MX"/>
        </a:p>
      </dgm:t>
    </dgm:pt>
    <dgm:pt modelId="{35690CBC-71A3-6B41-AC57-C674827CED28}">
      <dgm:prSet phldrT="[Texto]"/>
      <dgm:spPr/>
      <dgm:t>
        <a:bodyPr/>
        <a:lstStyle/>
        <a:p>
          <a:r>
            <a:rPr lang="es-MX" dirty="0"/>
            <a:t>15 de Agosto: Cálculo Definitivo y Límites (COOTAD Art. 237)</a:t>
          </a:r>
        </a:p>
      </dgm:t>
    </dgm:pt>
    <dgm:pt modelId="{976D607A-3187-9A42-B65B-63D0F641DA3B}" type="parTrans" cxnId="{5AF7B164-9C58-3F4F-B8B4-325208BA91D2}">
      <dgm:prSet/>
      <dgm:spPr/>
      <dgm:t>
        <a:bodyPr/>
        <a:lstStyle/>
        <a:p>
          <a:endParaRPr lang="es-MX"/>
        </a:p>
      </dgm:t>
    </dgm:pt>
    <dgm:pt modelId="{6A697E9E-1C90-7546-9F2A-D4EC386198E6}" type="sibTrans" cxnId="{5AF7B164-9C58-3F4F-B8B4-325208BA91D2}">
      <dgm:prSet/>
      <dgm:spPr/>
      <dgm:t>
        <a:bodyPr/>
        <a:lstStyle/>
        <a:p>
          <a:endParaRPr lang="es-MX"/>
        </a:p>
      </dgm:t>
    </dgm:pt>
    <dgm:pt modelId="{06B11DEC-9B4F-934B-96A7-17028571DB1A}">
      <dgm:prSet phldrT="[Texto]"/>
      <dgm:spPr/>
      <dgm:t>
        <a:bodyPr/>
        <a:lstStyle/>
        <a:p>
          <a:r>
            <a:rPr lang="es-MX" dirty="0"/>
            <a:t>El ejecutivo local y la dirección financiera establecen el cálculo definitivo.
 Se fijan y señalan a cada dependencia los límites de gasto para sus proyectos.</a:t>
          </a:r>
        </a:p>
      </dgm:t>
    </dgm:pt>
    <dgm:pt modelId="{4D48449F-9A0B-114B-8E2F-26F0CAEC9608}" type="parTrans" cxnId="{1F4F138C-6276-254C-8DDC-997B27A77832}">
      <dgm:prSet/>
      <dgm:spPr/>
      <dgm:t>
        <a:bodyPr/>
        <a:lstStyle/>
        <a:p>
          <a:endParaRPr lang="es-MX"/>
        </a:p>
      </dgm:t>
    </dgm:pt>
    <dgm:pt modelId="{8042D640-AD6D-A747-8399-8BD94674AB68}" type="sibTrans" cxnId="{1F4F138C-6276-254C-8DDC-997B27A77832}">
      <dgm:prSet/>
      <dgm:spPr/>
      <dgm:t>
        <a:bodyPr/>
        <a:lstStyle/>
        <a:p>
          <a:endParaRPr lang="es-MX"/>
        </a:p>
      </dgm:t>
    </dgm:pt>
    <dgm:pt modelId="{26489B92-8DD9-1745-8975-A4EFA9BB18AD}" type="pres">
      <dgm:prSet presAssocID="{482BC6D3-5750-914E-A26F-353A0EE95575}" presName="Name0" presStyleCnt="0">
        <dgm:presLayoutVars>
          <dgm:dir/>
          <dgm:animLvl val="lvl"/>
          <dgm:resizeHandles val="exact"/>
        </dgm:presLayoutVars>
      </dgm:prSet>
      <dgm:spPr/>
    </dgm:pt>
    <dgm:pt modelId="{97BEA5D7-248F-8142-8EAB-D94954F134D8}" type="pres">
      <dgm:prSet presAssocID="{37C13EBE-004B-F543-80A5-7F39D1C3CE9F}" presName="composite" presStyleCnt="0"/>
      <dgm:spPr/>
    </dgm:pt>
    <dgm:pt modelId="{D0DBA55F-87E6-A94E-850D-5F070AE8A8EC}" type="pres">
      <dgm:prSet presAssocID="{37C13EBE-004B-F543-80A5-7F39D1C3CE9F}" presName="parTx" presStyleLbl="alignNode1" presStyleIdx="0" presStyleCnt="2">
        <dgm:presLayoutVars>
          <dgm:chMax val="0"/>
          <dgm:chPref val="0"/>
          <dgm:bulletEnabled val="1"/>
        </dgm:presLayoutVars>
      </dgm:prSet>
      <dgm:spPr/>
    </dgm:pt>
    <dgm:pt modelId="{60A496BE-3811-1044-8FA0-2A0B34C8366F}" type="pres">
      <dgm:prSet presAssocID="{37C13EBE-004B-F543-80A5-7F39D1C3CE9F}" presName="desTx" presStyleLbl="alignAccFollowNode1" presStyleIdx="0" presStyleCnt="2">
        <dgm:presLayoutVars>
          <dgm:bulletEnabled val="1"/>
        </dgm:presLayoutVars>
      </dgm:prSet>
      <dgm:spPr/>
    </dgm:pt>
    <dgm:pt modelId="{AF948F74-736B-4C42-B2C2-3486EEBEF979}" type="pres">
      <dgm:prSet presAssocID="{979D3112-7546-7D4C-A6B9-0EEF3F2DE1D8}" presName="space" presStyleCnt="0"/>
      <dgm:spPr/>
    </dgm:pt>
    <dgm:pt modelId="{55F74963-E432-AB48-B1C8-76D17742D5B0}" type="pres">
      <dgm:prSet presAssocID="{35690CBC-71A3-6B41-AC57-C674827CED28}" presName="composite" presStyleCnt="0"/>
      <dgm:spPr/>
    </dgm:pt>
    <dgm:pt modelId="{CE656975-EB42-8841-9066-D8863BD19140}" type="pres">
      <dgm:prSet presAssocID="{35690CBC-71A3-6B41-AC57-C674827CED28}" presName="parTx" presStyleLbl="alignNode1" presStyleIdx="1" presStyleCnt="2">
        <dgm:presLayoutVars>
          <dgm:chMax val="0"/>
          <dgm:chPref val="0"/>
          <dgm:bulletEnabled val="1"/>
        </dgm:presLayoutVars>
      </dgm:prSet>
      <dgm:spPr/>
    </dgm:pt>
    <dgm:pt modelId="{940392B6-DDF5-554E-B883-F03C841C7571}" type="pres">
      <dgm:prSet presAssocID="{35690CBC-71A3-6B41-AC57-C674827CED28}" presName="desTx" presStyleLbl="alignAccFollowNode1" presStyleIdx="1" presStyleCnt="2">
        <dgm:presLayoutVars>
          <dgm:bulletEnabled val="1"/>
        </dgm:presLayoutVars>
      </dgm:prSet>
      <dgm:spPr/>
    </dgm:pt>
  </dgm:ptLst>
  <dgm:cxnLst>
    <dgm:cxn modelId="{A0731500-9A68-D441-968C-9E3DDB111BA0}" srcId="{37C13EBE-004B-F543-80A5-7F39D1C3CE9F}" destId="{DF8FFF5D-8F67-AF4F-929E-EAFC94B1E636}" srcOrd="0" destOrd="0" parTransId="{0C4E81DA-95EC-DC40-986C-8AE33B035F74}" sibTransId="{F3EBD531-DF26-254A-A9A4-5327945A4A69}"/>
    <dgm:cxn modelId="{2032E201-ADFE-D84B-8308-91960B845F71}" srcId="{482BC6D3-5750-914E-A26F-353A0EE95575}" destId="{37C13EBE-004B-F543-80A5-7F39D1C3CE9F}" srcOrd="0" destOrd="0" parTransId="{A9C646CB-80EF-754B-AA75-3A7B0ED36031}" sibTransId="{979D3112-7546-7D4C-A6B9-0EEF3F2DE1D8}"/>
    <dgm:cxn modelId="{C5693541-B1DA-0A40-9239-358A69100B82}" type="presOf" srcId="{DF8FFF5D-8F67-AF4F-929E-EAFC94B1E636}" destId="{60A496BE-3811-1044-8FA0-2A0B34C8366F}" srcOrd="0" destOrd="0" presId="urn:microsoft.com/office/officeart/2005/8/layout/hList1"/>
    <dgm:cxn modelId="{5AF7B164-9C58-3F4F-B8B4-325208BA91D2}" srcId="{482BC6D3-5750-914E-A26F-353A0EE95575}" destId="{35690CBC-71A3-6B41-AC57-C674827CED28}" srcOrd="1" destOrd="0" parTransId="{976D607A-3187-9A42-B65B-63D0F641DA3B}" sibTransId="{6A697E9E-1C90-7546-9F2A-D4EC386198E6}"/>
    <dgm:cxn modelId="{7C4F016B-5A9E-9D4E-BC85-0F9A134C1506}" type="presOf" srcId="{35690CBC-71A3-6B41-AC57-C674827CED28}" destId="{CE656975-EB42-8841-9066-D8863BD19140}" srcOrd="0" destOrd="0" presId="urn:microsoft.com/office/officeart/2005/8/layout/hList1"/>
    <dgm:cxn modelId="{2945196E-E6A6-4343-AEAA-4B529156B1C2}" type="presOf" srcId="{06B11DEC-9B4F-934B-96A7-17028571DB1A}" destId="{940392B6-DDF5-554E-B883-F03C841C7571}" srcOrd="0" destOrd="0" presId="urn:microsoft.com/office/officeart/2005/8/layout/hList1"/>
    <dgm:cxn modelId="{3001C480-EA22-3F41-A133-0564512A9590}" type="presOf" srcId="{482BC6D3-5750-914E-A26F-353A0EE95575}" destId="{26489B92-8DD9-1745-8975-A4EFA9BB18AD}" srcOrd="0" destOrd="0" presId="urn:microsoft.com/office/officeart/2005/8/layout/hList1"/>
    <dgm:cxn modelId="{1F4F138C-6276-254C-8DDC-997B27A77832}" srcId="{35690CBC-71A3-6B41-AC57-C674827CED28}" destId="{06B11DEC-9B4F-934B-96A7-17028571DB1A}" srcOrd="0" destOrd="0" parTransId="{4D48449F-9A0B-114B-8E2F-26F0CAEC9608}" sibTransId="{8042D640-AD6D-A747-8399-8BD94674AB68}"/>
    <dgm:cxn modelId="{19A135AD-3B1E-2E4D-B207-CC096DC6D2AB}" type="presOf" srcId="{37C13EBE-004B-F543-80A5-7F39D1C3CE9F}" destId="{D0DBA55F-87E6-A94E-850D-5F070AE8A8EC}" srcOrd="0" destOrd="0" presId="urn:microsoft.com/office/officeart/2005/8/layout/hList1"/>
    <dgm:cxn modelId="{F708E79C-41C1-5640-951D-53A955F31548}" type="presParOf" srcId="{26489B92-8DD9-1745-8975-A4EFA9BB18AD}" destId="{97BEA5D7-248F-8142-8EAB-D94954F134D8}" srcOrd="0" destOrd="0" presId="urn:microsoft.com/office/officeart/2005/8/layout/hList1"/>
    <dgm:cxn modelId="{D5B903F9-8FA9-EC42-A3EC-530E9D39C3B2}" type="presParOf" srcId="{97BEA5D7-248F-8142-8EAB-D94954F134D8}" destId="{D0DBA55F-87E6-A94E-850D-5F070AE8A8EC}" srcOrd="0" destOrd="0" presId="urn:microsoft.com/office/officeart/2005/8/layout/hList1"/>
    <dgm:cxn modelId="{5988DEC0-F120-F149-B214-868FDA0BF738}" type="presParOf" srcId="{97BEA5D7-248F-8142-8EAB-D94954F134D8}" destId="{60A496BE-3811-1044-8FA0-2A0B34C8366F}" srcOrd="1" destOrd="0" presId="urn:microsoft.com/office/officeart/2005/8/layout/hList1"/>
    <dgm:cxn modelId="{C8844153-D7C1-9A41-B4F4-4E9E234F0A1E}" type="presParOf" srcId="{26489B92-8DD9-1745-8975-A4EFA9BB18AD}" destId="{AF948F74-736B-4C42-B2C2-3486EEBEF979}" srcOrd="1" destOrd="0" presId="urn:microsoft.com/office/officeart/2005/8/layout/hList1"/>
    <dgm:cxn modelId="{A8098356-B85B-2946-A291-D15D9D9333B3}" type="presParOf" srcId="{26489B92-8DD9-1745-8975-A4EFA9BB18AD}" destId="{55F74963-E432-AB48-B1C8-76D17742D5B0}" srcOrd="2" destOrd="0" presId="urn:microsoft.com/office/officeart/2005/8/layout/hList1"/>
    <dgm:cxn modelId="{2CD88F3A-C7AE-3E43-8F76-51EC6FEE4D75}" type="presParOf" srcId="{55F74963-E432-AB48-B1C8-76D17742D5B0}" destId="{CE656975-EB42-8841-9066-D8863BD19140}" srcOrd="0" destOrd="0" presId="urn:microsoft.com/office/officeart/2005/8/layout/hList1"/>
    <dgm:cxn modelId="{38304797-2C33-ED41-8CA4-8A86DB69C021}" type="presParOf" srcId="{55F74963-E432-AB48-B1C8-76D17742D5B0}" destId="{940392B6-DDF5-554E-B883-F03C841C757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8A64A-A29A-43B9-AC82-8A5FEF18B508}">
      <dsp:nvSpPr>
        <dsp:cNvPr id="0" name=""/>
        <dsp:cNvSpPr/>
      </dsp:nvSpPr>
      <dsp:spPr>
        <a:xfrm>
          <a:off x="942869" y="-37188"/>
          <a:ext cx="6014708" cy="6014708"/>
        </a:xfrm>
        <a:prstGeom prst="circularArrow">
          <a:avLst>
            <a:gd name="adj1" fmla="val 5544"/>
            <a:gd name="adj2" fmla="val 330680"/>
            <a:gd name="adj3" fmla="val 14505356"/>
            <a:gd name="adj4" fmla="val 16956194"/>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2EF7576-DFA8-4457-8DB3-807FE97F7F90}">
      <dsp:nvSpPr>
        <dsp:cNvPr id="0" name=""/>
        <dsp:cNvSpPr/>
      </dsp:nvSpPr>
      <dsp:spPr>
        <a:xfrm>
          <a:off x="3007030" y="3381"/>
          <a:ext cx="1886386" cy="94319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Planificación</a:t>
          </a:r>
        </a:p>
      </dsp:txBody>
      <dsp:txXfrm>
        <a:off x="3053073" y="49424"/>
        <a:ext cx="1794300" cy="851107"/>
      </dsp:txXfrm>
    </dsp:sp>
    <dsp:sp modelId="{6D13B9D6-5FED-4F92-984A-78D5A27FD18E}">
      <dsp:nvSpPr>
        <dsp:cNvPr id="0" name=""/>
        <dsp:cNvSpPr/>
      </dsp:nvSpPr>
      <dsp:spPr>
        <a:xfrm>
          <a:off x="5012356" y="969094"/>
          <a:ext cx="1886386" cy="94319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Presupuesto</a:t>
          </a:r>
        </a:p>
      </dsp:txBody>
      <dsp:txXfrm>
        <a:off x="5058399" y="1015137"/>
        <a:ext cx="1794300" cy="851107"/>
      </dsp:txXfrm>
    </dsp:sp>
    <dsp:sp modelId="{DAD0CE5D-E7DA-4E92-91BF-2D736FB3CE3A}">
      <dsp:nvSpPr>
        <dsp:cNvPr id="0" name=""/>
        <dsp:cNvSpPr/>
      </dsp:nvSpPr>
      <dsp:spPr>
        <a:xfrm>
          <a:off x="5507630" y="3139034"/>
          <a:ext cx="1886386" cy="94319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Programas y proyectos ordenamos en el POA</a:t>
          </a:r>
        </a:p>
      </dsp:txBody>
      <dsp:txXfrm>
        <a:off x="5553673" y="3185077"/>
        <a:ext cx="1794300" cy="851107"/>
      </dsp:txXfrm>
    </dsp:sp>
    <dsp:sp modelId="{ABA3FED3-3520-44CE-BF10-74D4FABA3370}">
      <dsp:nvSpPr>
        <dsp:cNvPr id="0" name=""/>
        <dsp:cNvSpPr/>
      </dsp:nvSpPr>
      <dsp:spPr>
        <a:xfrm>
          <a:off x="4119902" y="4879190"/>
          <a:ext cx="1886386" cy="943193"/>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Gestión operativa y técnica, ejecución de actividades</a:t>
          </a:r>
        </a:p>
      </dsp:txBody>
      <dsp:txXfrm>
        <a:off x="4165945" y="4925233"/>
        <a:ext cx="1794300" cy="851107"/>
      </dsp:txXfrm>
    </dsp:sp>
    <dsp:sp modelId="{DB406B7C-97E7-4D0A-956F-B3FF63DFA9B0}">
      <dsp:nvSpPr>
        <dsp:cNvPr id="0" name=""/>
        <dsp:cNvSpPr/>
      </dsp:nvSpPr>
      <dsp:spPr>
        <a:xfrm>
          <a:off x="1894158" y="4879190"/>
          <a:ext cx="1886386" cy="943193"/>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Seguimiento y reformas</a:t>
          </a:r>
        </a:p>
      </dsp:txBody>
      <dsp:txXfrm>
        <a:off x="1940201" y="4925233"/>
        <a:ext cx="1794300" cy="851107"/>
      </dsp:txXfrm>
    </dsp:sp>
    <dsp:sp modelId="{4B23F7B1-DB55-4A01-AB9E-694BEFAB98DB}">
      <dsp:nvSpPr>
        <dsp:cNvPr id="0" name=""/>
        <dsp:cNvSpPr/>
      </dsp:nvSpPr>
      <dsp:spPr>
        <a:xfrm>
          <a:off x="506430" y="3139034"/>
          <a:ext cx="1886386" cy="94319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Evaluación anual</a:t>
          </a:r>
        </a:p>
      </dsp:txBody>
      <dsp:txXfrm>
        <a:off x="552473" y="3185077"/>
        <a:ext cx="1794300" cy="851107"/>
      </dsp:txXfrm>
    </dsp:sp>
    <dsp:sp modelId="{E8BB81B8-8BB0-48EF-A525-BC25FC2B9BFB}">
      <dsp:nvSpPr>
        <dsp:cNvPr id="0" name=""/>
        <dsp:cNvSpPr/>
      </dsp:nvSpPr>
      <dsp:spPr>
        <a:xfrm>
          <a:off x="1001704" y="969094"/>
          <a:ext cx="1886386" cy="94319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Rendición de cuentas</a:t>
          </a:r>
        </a:p>
      </dsp:txBody>
      <dsp:txXfrm>
        <a:off x="1047747" y="1015137"/>
        <a:ext cx="1794300" cy="8511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25CEB-8C56-134D-8440-B5D483202C2D}">
      <dsp:nvSpPr>
        <dsp:cNvPr id="0" name=""/>
        <dsp:cNvSpPr/>
      </dsp:nvSpPr>
      <dsp:spPr>
        <a:xfrm>
          <a:off x="128"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kern="1200" dirty="0"/>
        </a:p>
      </dsp:txBody>
      <dsp:txXfrm>
        <a:off x="256600" y="302169"/>
        <a:ext cx="769415" cy="512943"/>
      </dsp:txXfrm>
    </dsp:sp>
    <dsp:sp modelId="{361FC784-57E1-BF47-BAD3-9E988C178B7C}">
      <dsp:nvSpPr>
        <dsp:cNvPr id="0" name=""/>
        <dsp:cNvSpPr/>
      </dsp:nvSpPr>
      <dsp:spPr>
        <a:xfrm>
          <a:off x="1154251"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kern="1200" dirty="0"/>
        </a:p>
      </dsp:txBody>
      <dsp:txXfrm>
        <a:off x="1410723" y="302169"/>
        <a:ext cx="769415" cy="512943"/>
      </dsp:txXfrm>
    </dsp:sp>
    <dsp:sp modelId="{72B003F6-AB33-364C-92C9-369C9849FF45}">
      <dsp:nvSpPr>
        <dsp:cNvPr id="0" name=""/>
        <dsp:cNvSpPr/>
      </dsp:nvSpPr>
      <dsp:spPr>
        <a:xfrm>
          <a:off x="2308374" y="302169"/>
          <a:ext cx="1282358" cy="512943"/>
        </a:xfrm>
        <a:prstGeom prst="chevron">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MX" sz="1700" kern="1200" dirty="0"/>
            <a:t> 10 sep</a:t>
          </a:r>
        </a:p>
      </dsp:txBody>
      <dsp:txXfrm>
        <a:off x="2564846" y="302169"/>
        <a:ext cx="769415" cy="512943"/>
      </dsp:txXfrm>
    </dsp:sp>
    <dsp:sp modelId="{2724C24C-6A53-2D4E-90C2-66D0BC658AE9}">
      <dsp:nvSpPr>
        <dsp:cNvPr id="0" name=""/>
        <dsp:cNvSpPr/>
      </dsp:nvSpPr>
      <dsp:spPr>
        <a:xfrm>
          <a:off x="3462497" y="302169"/>
          <a:ext cx="1282358" cy="512943"/>
        </a:xfrm>
        <a:prstGeom prst="chevron">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MX" sz="1700" kern="1200" dirty="0"/>
            <a:t>30 sep</a:t>
          </a:r>
        </a:p>
      </dsp:txBody>
      <dsp:txXfrm>
        <a:off x="3718969" y="302169"/>
        <a:ext cx="769415" cy="512943"/>
      </dsp:txXfrm>
    </dsp:sp>
    <dsp:sp modelId="{699D4A26-B7A0-EE45-A9E3-A93377C7E7AB}">
      <dsp:nvSpPr>
        <dsp:cNvPr id="0" name=""/>
        <dsp:cNvSpPr/>
      </dsp:nvSpPr>
      <dsp:spPr>
        <a:xfrm>
          <a:off x="4616620"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kern="1200" dirty="0"/>
        </a:p>
      </dsp:txBody>
      <dsp:txXfrm>
        <a:off x="4873092" y="302169"/>
        <a:ext cx="769415" cy="512943"/>
      </dsp:txXfrm>
    </dsp:sp>
    <dsp:sp modelId="{59435D72-D711-7548-8899-27AE0B52FD48}">
      <dsp:nvSpPr>
        <dsp:cNvPr id="0" name=""/>
        <dsp:cNvSpPr/>
      </dsp:nvSpPr>
      <dsp:spPr>
        <a:xfrm>
          <a:off x="5770743"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kern="1200" dirty="0"/>
        </a:p>
      </dsp:txBody>
      <dsp:txXfrm>
        <a:off x="6027215" y="302169"/>
        <a:ext cx="769415" cy="512943"/>
      </dsp:txXfrm>
    </dsp:sp>
    <dsp:sp modelId="{AAC68E7B-9B37-6F42-AAA4-E20EAEDBD9AD}">
      <dsp:nvSpPr>
        <dsp:cNvPr id="0" name=""/>
        <dsp:cNvSpPr/>
      </dsp:nvSpPr>
      <dsp:spPr>
        <a:xfrm>
          <a:off x="6924866"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kern="1200" dirty="0"/>
        </a:p>
      </dsp:txBody>
      <dsp:txXfrm>
        <a:off x="7181338" y="302169"/>
        <a:ext cx="769415" cy="512943"/>
      </dsp:txXfrm>
    </dsp:sp>
    <dsp:sp modelId="{DCE3AA76-E9BF-0B48-8E71-8E83F8052328}">
      <dsp:nvSpPr>
        <dsp:cNvPr id="0" name=""/>
        <dsp:cNvSpPr/>
      </dsp:nvSpPr>
      <dsp:spPr>
        <a:xfrm>
          <a:off x="8078989"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kern="1200" dirty="0"/>
        </a:p>
      </dsp:txBody>
      <dsp:txXfrm>
        <a:off x="8335461" y="302169"/>
        <a:ext cx="769415" cy="512943"/>
      </dsp:txXfrm>
    </dsp:sp>
    <dsp:sp modelId="{83E169C4-E0F8-2C40-80B9-D71B61A69C32}">
      <dsp:nvSpPr>
        <dsp:cNvPr id="0" name=""/>
        <dsp:cNvSpPr/>
      </dsp:nvSpPr>
      <dsp:spPr>
        <a:xfrm>
          <a:off x="9233112"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kern="1200" dirty="0"/>
        </a:p>
      </dsp:txBody>
      <dsp:txXfrm>
        <a:off x="9489584" y="302169"/>
        <a:ext cx="769415" cy="5129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BA55F-87E6-A94E-850D-5F070AE8A8EC}">
      <dsp:nvSpPr>
        <dsp:cNvPr id="0" name=""/>
        <dsp:cNvSpPr/>
      </dsp:nvSpPr>
      <dsp:spPr>
        <a:xfrm>
          <a:off x="52" y="181392"/>
          <a:ext cx="5001274" cy="754063"/>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MX" sz="2000" kern="1200" dirty="0"/>
            <a:t>10 de Septiembre: Preparación de Dependencias (COOTAD Art. 233)</a:t>
          </a:r>
        </a:p>
      </dsp:txBody>
      <dsp:txXfrm>
        <a:off x="52" y="181392"/>
        <a:ext cx="5001274" cy="754063"/>
      </dsp:txXfrm>
    </dsp:sp>
    <dsp:sp modelId="{60A496BE-3811-1044-8FA0-2A0B34C8366F}">
      <dsp:nvSpPr>
        <dsp:cNvPr id="0" name=""/>
        <dsp:cNvSpPr/>
      </dsp:nvSpPr>
      <dsp:spPr>
        <a:xfrm>
          <a:off x="52" y="935456"/>
          <a:ext cx="5001274" cy="2031299"/>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a:t>Todas las dependencias del GAD preparan su Plan Operativo Anual (POA) y presupuesto para el año siguiente.
Obligación: Conformidad con prioridades del PDyOT y principios de participación ciudadana.</a:t>
          </a:r>
        </a:p>
      </dsp:txBody>
      <dsp:txXfrm>
        <a:off x="52" y="935456"/>
        <a:ext cx="5001274" cy="2031299"/>
      </dsp:txXfrm>
    </dsp:sp>
    <dsp:sp modelId="{CE656975-EB42-8841-9066-D8863BD19140}">
      <dsp:nvSpPr>
        <dsp:cNvPr id="0" name=""/>
        <dsp:cNvSpPr/>
      </dsp:nvSpPr>
      <dsp:spPr>
        <a:xfrm>
          <a:off x="5701505" y="181392"/>
          <a:ext cx="5001274" cy="754063"/>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MX" sz="2000" kern="1200" dirty="0"/>
            <a:t>30 de Septiembre: Entrega a Unidad Financiera (COOTAD Art. 239)</a:t>
          </a:r>
        </a:p>
      </dsp:txBody>
      <dsp:txXfrm>
        <a:off x="5701505" y="181392"/>
        <a:ext cx="5001274" cy="754063"/>
      </dsp:txXfrm>
    </dsp:sp>
    <dsp:sp modelId="{940392B6-DDF5-554E-B883-F03C841C7571}">
      <dsp:nvSpPr>
        <dsp:cNvPr id="0" name=""/>
        <dsp:cNvSpPr/>
      </dsp:nvSpPr>
      <dsp:spPr>
        <a:xfrm>
          <a:off x="5701505" y="935456"/>
          <a:ext cx="5001274" cy="2031299"/>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a:t>Presentación de programas, subprogramas y proyectos de presupuesto a la unidad financiera.</a:t>
          </a:r>
        </a:p>
      </dsp:txBody>
      <dsp:txXfrm>
        <a:off x="5701505" y="935456"/>
        <a:ext cx="5001274" cy="20312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25CEB-8C56-134D-8440-B5D483202C2D}">
      <dsp:nvSpPr>
        <dsp:cNvPr id="0" name=""/>
        <dsp:cNvSpPr/>
      </dsp:nvSpPr>
      <dsp:spPr>
        <a:xfrm>
          <a:off x="128"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s-MX" sz="1800" kern="1200" dirty="0"/>
        </a:p>
      </dsp:txBody>
      <dsp:txXfrm>
        <a:off x="256600" y="302169"/>
        <a:ext cx="769415" cy="512943"/>
      </dsp:txXfrm>
    </dsp:sp>
    <dsp:sp modelId="{361FC784-57E1-BF47-BAD3-9E988C178B7C}">
      <dsp:nvSpPr>
        <dsp:cNvPr id="0" name=""/>
        <dsp:cNvSpPr/>
      </dsp:nvSpPr>
      <dsp:spPr>
        <a:xfrm>
          <a:off x="1154251"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s-MX" sz="1800" kern="1200" dirty="0"/>
        </a:p>
      </dsp:txBody>
      <dsp:txXfrm>
        <a:off x="1410723" y="302169"/>
        <a:ext cx="769415" cy="512943"/>
      </dsp:txXfrm>
    </dsp:sp>
    <dsp:sp modelId="{72B003F6-AB33-364C-92C9-369C9849FF45}">
      <dsp:nvSpPr>
        <dsp:cNvPr id="0" name=""/>
        <dsp:cNvSpPr/>
      </dsp:nvSpPr>
      <dsp:spPr>
        <a:xfrm>
          <a:off x="2308374"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MX" sz="1800" kern="1200" dirty="0"/>
            <a:t> </a:t>
          </a:r>
        </a:p>
      </dsp:txBody>
      <dsp:txXfrm>
        <a:off x="2564846" y="302169"/>
        <a:ext cx="769415" cy="512943"/>
      </dsp:txXfrm>
    </dsp:sp>
    <dsp:sp modelId="{2724C24C-6A53-2D4E-90C2-66D0BC658AE9}">
      <dsp:nvSpPr>
        <dsp:cNvPr id="0" name=""/>
        <dsp:cNvSpPr/>
      </dsp:nvSpPr>
      <dsp:spPr>
        <a:xfrm>
          <a:off x="3462497"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s-MX" sz="1800" kern="1200" dirty="0"/>
        </a:p>
      </dsp:txBody>
      <dsp:txXfrm>
        <a:off x="3718969" y="302169"/>
        <a:ext cx="769415" cy="512943"/>
      </dsp:txXfrm>
    </dsp:sp>
    <dsp:sp modelId="{83E169C4-E0F8-2C40-80B9-D71B61A69C32}">
      <dsp:nvSpPr>
        <dsp:cNvPr id="0" name=""/>
        <dsp:cNvSpPr/>
      </dsp:nvSpPr>
      <dsp:spPr>
        <a:xfrm>
          <a:off x="4616620" y="302169"/>
          <a:ext cx="1282358" cy="512943"/>
        </a:xfrm>
        <a:prstGeom prst="chevron">
          <a:avLst/>
        </a:prstGeom>
        <a:solidFill>
          <a:schemeClr val="accent6">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MX"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20 oct</a:t>
          </a:r>
        </a:p>
      </dsp:txBody>
      <dsp:txXfrm>
        <a:off x="4873092" y="302169"/>
        <a:ext cx="769415" cy="512943"/>
      </dsp:txXfrm>
    </dsp:sp>
    <dsp:sp modelId="{58E6DB3E-AD3B-1742-8460-6DB4140124C4}">
      <dsp:nvSpPr>
        <dsp:cNvPr id="0" name=""/>
        <dsp:cNvSpPr/>
      </dsp:nvSpPr>
      <dsp:spPr>
        <a:xfrm>
          <a:off x="5770743" y="302169"/>
          <a:ext cx="1282358" cy="512943"/>
        </a:xfrm>
        <a:prstGeom prst="chevron">
          <a:avLst/>
        </a:prstGeom>
        <a:solidFill>
          <a:schemeClr val="accent6">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MX"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31 oct</a:t>
          </a:r>
        </a:p>
      </dsp:txBody>
      <dsp:txXfrm>
        <a:off x="6027215" y="302169"/>
        <a:ext cx="769415" cy="512943"/>
      </dsp:txXfrm>
    </dsp:sp>
    <dsp:sp modelId="{85DE1939-251A-D64D-BACB-ABBF2FDD7D2F}">
      <dsp:nvSpPr>
        <dsp:cNvPr id="0" name=""/>
        <dsp:cNvSpPr/>
      </dsp:nvSpPr>
      <dsp:spPr>
        <a:xfrm>
          <a:off x="6924866"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s-MX"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endParaRPr>
        </a:p>
      </dsp:txBody>
      <dsp:txXfrm>
        <a:off x="7181338" y="302169"/>
        <a:ext cx="769415" cy="512943"/>
      </dsp:txXfrm>
    </dsp:sp>
    <dsp:sp modelId="{1C0C787C-457B-DE46-B3A5-DFC0EBC712BE}">
      <dsp:nvSpPr>
        <dsp:cNvPr id="0" name=""/>
        <dsp:cNvSpPr/>
      </dsp:nvSpPr>
      <dsp:spPr>
        <a:xfrm>
          <a:off x="8078989"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s-MX"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endParaRPr>
        </a:p>
      </dsp:txBody>
      <dsp:txXfrm>
        <a:off x="8335461" y="302169"/>
        <a:ext cx="769415" cy="512943"/>
      </dsp:txXfrm>
    </dsp:sp>
    <dsp:sp modelId="{338CA0B2-A538-BD42-8CD4-C7B2B40A1E12}">
      <dsp:nvSpPr>
        <dsp:cNvPr id="0" name=""/>
        <dsp:cNvSpPr/>
      </dsp:nvSpPr>
      <dsp:spPr>
        <a:xfrm>
          <a:off x="9233112"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s-MX" sz="1800" b="1" kern="1200" cap="none" spc="50" dirty="0">
            <a:ln w="9525" cmpd="sng">
              <a:solidFill>
                <a:schemeClr val="accent1"/>
              </a:solidFill>
              <a:prstDash val="solid"/>
            </a:ln>
            <a:solidFill>
              <a:srgbClr val="70AD47">
                <a:tint val="1000"/>
              </a:srgbClr>
            </a:solidFill>
            <a:effectLst>
              <a:glow rad="38100">
                <a:schemeClr val="accent1">
                  <a:alpha val="40000"/>
                </a:schemeClr>
              </a:glow>
            </a:effectLst>
          </a:endParaRPr>
        </a:p>
      </dsp:txBody>
      <dsp:txXfrm>
        <a:off x="9489584" y="302169"/>
        <a:ext cx="769415" cy="5129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BA55F-87E6-A94E-850D-5F070AE8A8EC}">
      <dsp:nvSpPr>
        <dsp:cNvPr id="0" name=""/>
        <dsp:cNvSpPr/>
      </dsp:nvSpPr>
      <dsp:spPr>
        <a:xfrm>
          <a:off x="52" y="54436"/>
          <a:ext cx="5001274" cy="754063"/>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MX" sz="2000" kern="1200" dirty="0"/>
            <a:t>20 de Octubre: El Anteproyecto (COOTAD Art. 240 y 241)</a:t>
          </a:r>
        </a:p>
      </dsp:txBody>
      <dsp:txXfrm>
        <a:off x="52" y="54436"/>
        <a:ext cx="5001274" cy="754063"/>
      </dsp:txXfrm>
    </dsp:sp>
    <dsp:sp modelId="{60A496BE-3811-1044-8FA0-2A0B34C8366F}">
      <dsp:nvSpPr>
        <dsp:cNvPr id="0" name=""/>
        <dsp:cNvSpPr/>
      </dsp:nvSpPr>
      <dsp:spPr>
        <a:xfrm>
          <a:off x="52" y="808500"/>
          <a:ext cx="5001274" cy="228521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a:t>  La unidad financiera prepara el anteproyecto de  presupuesto y lo presenta al Ejecutivo local.
  Incluye: Resolución de conformidad emitida por la asamblea local ciudadana respecto a las prioridades de inversión.</a:t>
          </a:r>
        </a:p>
      </dsp:txBody>
      <dsp:txXfrm>
        <a:off x="52" y="808500"/>
        <a:ext cx="5001274" cy="2285212"/>
      </dsp:txXfrm>
    </dsp:sp>
    <dsp:sp modelId="{CE656975-EB42-8841-9066-D8863BD19140}">
      <dsp:nvSpPr>
        <dsp:cNvPr id="0" name=""/>
        <dsp:cNvSpPr/>
      </dsp:nvSpPr>
      <dsp:spPr>
        <a:xfrm>
          <a:off x="5701505" y="54436"/>
          <a:ext cx="5001274" cy="754063"/>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MX" sz="2000" kern="1200" dirty="0"/>
            <a:t>31 de Octubre: Proyecto Definitivo al Legislativo (COOTAD Art. 242)</a:t>
          </a:r>
        </a:p>
      </dsp:txBody>
      <dsp:txXfrm>
        <a:off x="5701505" y="54436"/>
        <a:ext cx="5001274" cy="754063"/>
      </dsp:txXfrm>
    </dsp:sp>
    <dsp:sp modelId="{940392B6-DDF5-554E-B883-F03C841C7571}">
      <dsp:nvSpPr>
        <dsp:cNvPr id="0" name=""/>
        <dsp:cNvSpPr/>
      </dsp:nvSpPr>
      <dsp:spPr>
        <a:xfrm>
          <a:off x="5701505" y="808500"/>
          <a:ext cx="5001274" cy="228521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a:t> La máxima autoridad ejecutiva presenta el proyecto detinitivo al órgano legislativo local.
Anexos obligatorios: Liquidación del ejercicio anterior, estado de ingresos/gastos del primer semestre y variaciones en estimaciones.</a:t>
          </a:r>
        </a:p>
      </dsp:txBody>
      <dsp:txXfrm>
        <a:off x="5701505" y="808500"/>
        <a:ext cx="5001274" cy="22852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25CEB-8C56-134D-8440-B5D483202C2D}">
      <dsp:nvSpPr>
        <dsp:cNvPr id="0" name=""/>
        <dsp:cNvSpPr/>
      </dsp:nvSpPr>
      <dsp:spPr>
        <a:xfrm>
          <a:off x="128"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kern="1200" dirty="0"/>
        </a:p>
      </dsp:txBody>
      <dsp:txXfrm>
        <a:off x="256600" y="302169"/>
        <a:ext cx="769415" cy="512943"/>
      </dsp:txXfrm>
    </dsp:sp>
    <dsp:sp modelId="{1DD62CD8-A6B9-6949-96F1-2325435F5BCF}">
      <dsp:nvSpPr>
        <dsp:cNvPr id="0" name=""/>
        <dsp:cNvSpPr/>
      </dsp:nvSpPr>
      <dsp:spPr>
        <a:xfrm>
          <a:off x="1154251"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kern="1200" dirty="0"/>
        </a:p>
      </dsp:txBody>
      <dsp:txXfrm>
        <a:off x="1410723" y="302169"/>
        <a:ext cx="769415" cy="512943"/>
      </dsp:txXfrm>
    </dsp:sp>
    <dsp:sp modelId="{295EC3DD-8917-934F-926B-6C262271E371}">
      <dsp:nvSpPr>
        <dsp:cNvPr id="0" name=""/>
        <dsp:cNvSpPr/>
      </dsp:nvSpPr>
      <dsp:spPr>
        <a:xfrm>
          <a:off x="2308374"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kern="1200" dirty="0"/>
        </a:p>
      </dsp:txBody>
      <dsp:txXfrm>
        <a:off x="2564846" y="302169"/>
        <a:ext cx="769415" cy="512943"/>
      </dsp:txXfrm>
    </dsp:sp>
    <dsp:sp modelId="{361FC784-57E1-BF47-BAD3-9E988C178B7C}">
      <dsp:nvSpPr>
        <dsp:cNvPr id="0" name=""/>
        <dsp:cNvSpPr/>
      </dsp:nvSpPr>
      <dsp:spPr>
        <a:xfrm>
          <a:off x="3462497"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kern="1200" dirty="0"/>
        </a:p>
      </dsp:txBody>
      <dsp:txXfrm>
        <a:off x="3718969" y="302169"/>
        <a:ext cx="769415" cy="512943"/>
      </dsp:txXfrm>
    </dsp:sp>
    <dsp:sp modelId="{72B003F6-AB33-364C-92C9-369C9849FF45}">
      <dsp:nvSpPr>
        <dsp:cNvPr id="0" name=""/>
        <dsp:cNvSpPr/>
      </dsp:nvSpPr>
      <dsp:spPr>
        <a:xfrm>
          <a:off x="4616620"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MX" sz="1700" kern="1200" dirty="0"/>
            <a:t> </a:t>
          </a:r>
        </a:p>
      </dsp:txBody>
      <dsp:txXfrm>
        <a:off x="4873092" y="302169"/>
        <a:ext cx="769415" cy="512943"/>
      </dsp:txXfrm>
    </dsp:sp>
    <dsp:sp modelId="{E1D55E91-53D9-1140-AEA6-9083290C413B}">
      <dsp:nvSpPr>
        <dsp:cNvPr id="0" name=""/>
        <dsp:cNvSpPr/>
      </dsp:nvSpPr>
      <dsp:spPr>
        <a:xfrm>
          <a:off x="5770743"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kern="1200" dirty="0"/>
        </a:p>
      </dsp:txBody>
      <dsp:txXfrm>
        <a:off x="6027215" y="302169"/>
        <a:ext cx="769415" cy="512943"/>
      </dsp:txXfrm>
    </dsp:sp>
    <dsp:sp modelId="{83E169C4-E0F8-2C40-80B9-D71B61A69C32}">
      <dsp:nvSpPr>
        <dsp:cNvPr id="0" name=""/>
        <dsp:cNvSpPr/>
      </dsp:nvSpPr>
      <dsp:spPr>
        <a:xfrm>
          <a:off x="6924866" y="302169"/>
          <a:ext cx="1282358" cy="512943"/>
        </a:xfrm>
        <a:prstGeom prst="chevron">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MX" sz="17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20 nov</a:t>
          </a:r>
        </a:p>
      </dsp:txBody>
      <dsp:txXfrm>
        <a:off x="7181338" y="302169"/>
        <a:ext cx="769415" cy="512943"/>
      </dsp:txXfrm>
    </dsp:sp>
    <dsp:sp modelId="{2F54EBFA-4220-6245-8F8A-F9345702EF1C}">
      <dsp:nvSpPr>
        <dsp:cNvPr id="0" name=""/>
        <dsp:cNvSpPr/>
      </dsp:nvSpPr>
      <dsp:spPr>
        <a:xfrm>
          <a:off x="8078989"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b="1" kern="1200" cap="none" spc="50" dirty="0">
            <a:ln w="9525" cmpd="sng">
              <a:solidFill>
                <a:schemeClr val="accent1"/>
              </a:solidFill>
              <a:prstDash val="solid"/>
            </a:ln>
            <a:solidFill>
              <a:srgbClr val="70AD47">
                <a:tint val="1000"/>
              </a:srgbClr>
            </a:solidFill>
            <a:effectLst>
              <a:glow rad="38100">
                <a:schemeClr val="accent1">
                  <a:alpha val="40000"/>
                </a:schemeClr>
              </a:glow>
            </a:effectLst>
          </a:endParaRPr>
        </a:p>
      </dsp:txBody>
      <dsp:txXfrm>
        <a:off x="8335461" y="302169"/>
        <a:ext cx="769415" cy="512943"/>
      </dsp:txXfrm>
    </dsp:sp>
    <dsp:sp modelId="{85F420A7-DE4D-104A-A2BA-CA225B34FF2E}">
      <dsp:nvSpPr>
        <dsp:cNvPr id="0" name=""/>
        <dsp:cNvSpPr/>
      </dsp:nvSpPr>
      <dsp:spPr>
        <a:xfrm>
          <a:off x="9233112"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endParaRPr lang="es-MX" sz="1700" b="1" kern="1200" cap="none" spc="50" dirty="0">
            <a:ln w="9525" cmpd="sng">
              <a:solidFill>
                <a:schemeClr val="accent1"/>
              </a:solidFill>
              <a:prstDash val="solid"/>
            </a:ln>
            <a:solidFill>
              <a:srgbClr val="70AD47">
                <a:tint val="1000"/>
              </a:srgbClr>
            </a:solidFill>
            <a:effectLst>
              <a:glow rad="38100">
                <a:schemeClr val="accent1">
                  <a:alpha val="40000"/>
                </a:schemeClr>
              </a:glow>
            </a:effectLst>
          </a:endParaRPr>
        </a:p>
      </dsp:txBody>
      <dsp:txXfrm>
        <a:off x="9489584" y="302169"/>
        <a:ext cx="769415" cy="5129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BA55F-87E6-A94E-850D-5F070AE8A8EC}">
      <dsp:nvSpPr>
        <dsp:cNvPr id="0" name=""/>
        <dsp:cNvSpPr/>
      </dsp:nvSpPr>
      <dsp:spPr>
        <a:xfrm>
          <a:off x="0" y="174394"/>
          <a:ext cx="10702833" cy="6912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MX" sz="2400" kern="1200" dirty="0"/>
            <a:t>20 de Noviembre: Informe de la Comisión de Presupuesto (COOTAD Art. 244)</a:t>
          </a:r>
        </a:p>
      </dsp:txBody>
      <dsp:txXfrm>
        <a:off x="0" y="174394"/>
        <a:ext cx="10702833" cy="691200"/>
      </dsp:txXfrm>
    </dsp:sp>
    <dsp:sp modelId="{60A496BE-3811-1044-8FA0-2A0B34C8366F}">
      <dsp:nvSpPr>
        <dsp:cNvPr id="0" name=""/>
        <dsp:cNvSpPr/>
      </dsp:nvSpPr>
      <dsp:spPr>
        <a:xfrm>
          <a:off x="0" y="865594"/>
          <a:ext cx="10702833" cy="2108160"/>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MX" sz="2400" kern="1200" dirty="0"/>
            <a:t>La comisión legislativa respectiva estudia el proyecto y emite su informe.
Regla Estricta: Pueden sugerir supresión o reducción de gastos, pero NO cambios que impliquen necesidad de nuevo financiamiento.
Excepción: Si la comisión no presenta el informe en este plazo, el legislativo local conocerá el proyecto del ejecutivo directamente sin esperar el informe.</a:t>
          </a:r>
        </a:p>
      </dsp:txBody>
      <dsp:txXfrm>
        <a:off x="0" y="865594"/>
        <a:ext cx="10702833" cy="21081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25CEB-8C56-134D-8440-B5D483202C2D}">
      <dsp:nvSpPr>
        <dsp:cNvPr id="0" name=""/>
        <dsp:cNvSpPr/>
      </dsp:nvSpPr>
      <dsp:spPr>
        <a:xfrm>
          <a:off x="128"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endParaRPr lang="es-MX" sz="1300" kern="1200" dirty="0"/>
        </a:p>
      </dsp:txBody>
      <dsp:txXfrm>
        <a:off x="256600" y="302169"/>
        <a:ext cx="769415" cy="512943"/>
      </dsp:txXfrm>
    </dsp:sp>
    <dsp:sp modelId="{361FC784-57E1-BF47-BAD3-9E988C178B7C}">
      <dsp:nvSpPr>
        <dsp:cNvPr id="0" name=""/>
        <dsp:cNvSpPr/>
      </dsp:nvSpPr>
      <dsp:spPr>
        <a:xfrm>
          <a:off x="1154251"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endParaRPr lang="es-MX" sz="1300" kern="1200" dirty="0"/>
        </a:p>
      </dsp:txBody>
      <dsp:txXfrm>
        <a:off x="1410723" y="302169"/>
        <a:ext cx="769415" cy="512943"/>
      </dsp:txXfrm>
    </dsp:sp>
    <dsp:sp modelId="{72B003F6-AB33-364C-92C9-369C9849FF45}">
      <dsp:nvSpPr>
        <dsp:cNvPr id="0" name=""/>
        <dsp:cNvSpPr/>
      </dsp:nvSpPr>
      <dsp:spPr>
        <a:xfrm>
          <a:off x="2308374"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s-MX" sz="1300" kern="1200" dirty="0"/>
            <a:t> </a:t>
          </a:r>
        </a:p>
      </dsp:txBody>
      <dsp:txXfrm>
        <a:off x="2564846" y="302169"/>
        <a:ext cx="769415" cy="512943"/>
      </dsp:txXfrm>
    </dsp:sp>
    <dsp:sp modelId="{9B6FFF02-8A3F-6340-9685-ABF5C7188BD7}">
      <dsp:nvSpPr>
        <dsp:cNvPr id="0" name=""/>
        <dsp:cNvSpPr/>
      </dsp:nvSpPr>
      <dsp:spPr>
        <a:xfrm>
          <a:off x="3462497"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endParaRPr lang="es-MX" sz="1300" kern="1200" dirty="0"/>
        </a:p>
      </dsp:txBody>
      <dsp:txXfrm>
        <a:off x="3718969" y="302169"/>
        <a:ext cx="769415" cy="512943"/>
      </dsp:txXfrm>
    </dsp:sp>
    <dsp:sp modelId="{6423F234-F8A4-7D42-9918-A96711647F3B}">
      <dsp:nvSpPr>
        <dsp:cNvPr id="0" name=""/>
        <dsp:cNvSpPr/>
      </dsp:nvSpPr>
      <dsp:spPr>
        <a:xfrm>
          <a:off x="4616620"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endParaRPr lang="es-MX" sz="1300" kern="1200" dirty="0"/>
        </a:p>
      </dsp:txBody>
      <dsp:txXfrm>
        <a:off x="4873092" y="302169"/>
        <a:ext cx="769415" cy="512943"/>
      </dsp:txXfrm>
    </dsp:sp>
    <dsp:sp modelId="{C1A4DAF9-988D-5342-B517-D381464C02BE}">
      <dsp:nvSpPr>
        <dsp:cNvPr id="0" name=""/>
        <dsp:cNvSpPr/>
      </dsp:nvSpPr>
      <dsp:spPr>
        <a:xfrm>
          <a:off x="5770743"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endParaRPr lang="es-MX" sz="1300" kern="1200" dirty="0"/>
        </a:p>
      </dsp:txBody>
      <dsp:txXfrm>
        <a:off x="6027215" y="302169"/>
        <a:ext cx="769415" cy="512943"/>
      </dsp:txXfrm>
    </dsp:sp>
    <dsp:sp modelId="{2724C24C-6A53-2D4E-90C2-66D0BC658AE9}">
      <dsp:nvSpPr>
        <dsp:cNvPr id="0" name=""/>
        <dsp:cNvSpPr/>
      </dsp:nvSpPr>
      <dsp:spPr>
        <a:xfrm>
          <a:off x="6924866"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endParaRPr lang="es-MX" sz="1300" kern="1200" dirty="0"/>
        </a:p>
      </dsp:txBody>
      <dsp:txXfrm>
        <a:off x="7181338" y="302169"/>
        <a:ext cx="769415" cy="512943"/>
      </dsp:txXfrm>
    </dsp:sp>
    <dsp:sp modelId="{83E169C4-E0F8-2C40-80B9-D71B61A69C32}">
      <dsp:nvSpPr>
        <dsp:cNvPr id="0" name=""/>
        <dsp:cNvSpPr/>
      </dsp:nvSpPr>
      <dsp:spPr>
        <a:xfrm>
          <a:off x="8078989" y="302169"/>
          <a:ext cx="1282358" cy="512943"/>
        </a:xfrm>
        <a:prstGeom prst="chevron">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s-MX" sz="13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10 dic</a:t>
          </a:r>
        </a:p>
      </dsp:txBody>
      <dsp:txXfrm>
        <a:off x="8335461" y="302169"/>
        <a:ext cx="769415" cy="512943"/>
      </dsp:txXfrm>
    </dsp:sp>
    <dsp:sp modelId="{58E6DB3E-AD3B-1742-8460-6DB4140124C4}">
      <dsp:nvSpPr>
        <dsp:cNvPr id="0" name=""/>
        <dsp:cNvSpPr/>
      </dsp:nvSpPr>
      <dsp:spPr>
        <a:xfrm>
          <a:off x="9233112" y="302169"/>
          <a:ext cx="1282358" cy="512943"/>
        </a:xfrm>
        <a:prstGeom prst="chevron">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s-MX" sz="13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1 ene vigencia</a:t>
          </a:r>
        </a:p>
      </dsp:txBody>
      <dsp:txXfrm>
        <a:off x="9489584" y="302169"/>
        <a:ext cx="769415" cy="5129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BA55F-87E6-A94E-850D-5F070AE8A8EC}">
      <dsp:nvSpPr>
        <dsp:cNvPr id="0" name=""/>
        <dsp:cNvSpPr/>
      </dsp:nvSpPr>
      <dsp:spPr>
        <a:xfrm>
          <a:off x="52" y="54627"/>
          <a:ext cx="5001274" cy="804463"/>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MX" sz="2200" kern="1200" dirty="0"/>
            <a:t>10 de Diciembre: Aprobación del Legislativo (COOTAD Art. 245)</a:t>
          </a:r>
        </a:p>
      </dsp:txBody>
      <dsp:txXfrm>
        <a:off x="52" y="54627"/>
        <a:ext cx="5001274" cy="804463"/>
      </dsp:txXfrm>
    </dsp:sp>
    <dsp:sp modelId="{60A496BE-3811-1044-8FA0-2A0B34C8366F}">
      <dsp:nvSpPr>
        <dsp:cNvPr id="0" name=""/>
        <dsp:cNvSpPr/>
      </dsp:nvSpPr>
      <dsp:spPr>
        <a:xfrm>
          <a:off x="52" y="859091"/>
          <a:ext cx="5001274" cy="2234429"/>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MX" sz="2200" kern="1200" dirty="0"/>
            <a:t>El legislativo aprueba el proyecto en dos sesiones.
Condición: Si a la expiración del plazo no se aprueba, el presupuesto del ejecutivo entrará en vigencia por el ministerio de la ley.</a:t>
          </a:r>
        </a:p>
      </dsp:txBody>
      <dsp:txXfrm>
        <a:off x="52" y="859091"/>
        <a:ext cx="5001274" cy="2234429"/>
      </dsp:txXfrm>
    </dsp:sp>
    <dsp:sp modelId="{CE656975-EB42-8841-9066-D8863BD19140}">
      <dsp:nvSpPr>
        <dsp:cNvPr id="0" name=""/>
        <dsp:cNvSpPr/>
      </dsp:nvSpPr>
      <dsp:spPr>
        <a:xfrm>
          <a:off x="5701505" y="54627"/>
          <a:ext cx="5001274" cy="804463"/>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MX" sz="2200" kern="1200" dirty="0"/>
            <a:t>3 Días Plazo: Sanción y Vigencia  (COOTAD Art. 248)</a:t>
          </a:r>
        </a:p>
      </dsp:txBody>
      <dsp:txXfrm>
        <a:off x="5701505" y="54627"/>
        <a:ext cx="5001274" cy="804463"/>
      </dsp:txXfrm>
    </dsp:sp>
    <dsp:sp modelId="{940392B6-DDF5-554E-B883-F03C841C7571}">
      <dsp:nvSpPr>
        <dsp:cNvPr id="0" name=""/>
        <dsp:cNvSpPr/>
      </dsp:nvSpPr>
      <dsp:spPr>
        <a:xfrm>
          <a:off x="5701505" y="859091"/>
          <a:ext cx="5001274" cy="2234429"/>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MX" sz="2200" kern="1200" dirty="0"/>
            <a:t>Una vez aprobado, el ejecutivo lo sancionará en un plazo de tres días.
El presupuesto entra en vigencia, el 1 de enero del siguiente año.</a:t>
          </a:r>
        </a:p>
      </dsp:txBody>
      <dsp:txXfrm>
        <a:off x="5701505" y="859091"/>
        <a:ext cx="5001274" cy="223442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88433-7585-C64A-B2EE-BF92E9F4F7DA}">
      <dsp:nvSpPr>
        <dsp:cNvPr id="0" name=""/>
        <dsp:cNvSpPr/>
      </dsp:nvSpPr>
      <dsp:spPr>
        <a:xfrm>
          <a:off x="4437017" y="619"/>
          <a:ext cx="6655525" cy="2417074"/>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MX" sz="2200" kern="1200" dirty="0"/>
            <a:t>El ejercicio rige del 1 de enero al 31 de diciembre.
Prohibición Estricta: "No podrá mantenerse ni prorrogarse la vigencia del presupuesto del año anterior."</a:t>
          </a:r>
        </a:p>
      </dsp:txBody>
      <dsp:txXfrm>
        <a:off x="4437017" y="302753"/>
        <a:ext cx="5749122" cy="1812806"/>
      </dsp:txXfrm>
    </dsp:sp>
    <dsp:sp modelId="{1FB21AF7-C22F-1A42-AE61-D8FB2D89C5E3}">
      <dsp:nvSpPr>
        <dsp:cNvPr id="0" name=""/>
        <dsp:cNvSpPr/>
      </dsp:nvSpPr>
      <dsp:spPr>
        <a:xfrm>
          <a:off x="0" y="619"/>
          <a:ext cx="4437017" cy="241707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MX" sz="3600" kern="1200" dirty="0"/>
            <a:t>Año Fiscal Estándar (La Regla) Base Legal: COOTAD Art. 216</a:t>
          </a:r>
        </a:p>
      </dsp:txBody>
      <dsp:txXfrm>
        <a:off x="117992" y="118611"/>
        <a:ext cx="4201033" cy="2181090"/>
      </dsp:txXfrm>
    </dsp:sp>
    <dsp:sp modelId="{55DF174D-C39F-B444-8CB6-56E1D1655E37}">
      <dsp:nvSpPr>
        <dsp:cNvPr id="0" name=""/>
        <dsp:cNvSpPr/>
      </dsp:nvSpPr>
      <dsp:spPr>
        <a:xfrm>
          <a:off x="4437017" y="2659401"/>
          <a:ext cx="6655525" cy="2417074"/>
        </a:xfrm>
        <a:prstGeom prst="rightArrow">
          <a:avLst>
            <a:gd name="adj1" fmla="val 75000"/>
            <a:gd name="adj2" fmla="val 50000"/>
          </a:avLst>
        </a:prstGeom>
        <a:solidFill>
          <a:schemeClr val="accent4">
            <a:tint val="40000"/>
            <a:alpha val="90000"/>
            <a:hueOff val="6159535"/>
            <a:satOff val="-30669"/>
            <a:lumOff val="-2910"/>
            <a:alphaOff val="0"/>
          </a:schemeClr>
        </a:solidFill>
        <a:ln w="19050" cap="flat" cmpd="sng" algn="ctr">
          <a:solidFill>
            <a:schemeClr val="accent4">
              <a:tint val="40000"/>
              <a:alpha val="90000"/>
              <a:hueOff val="6159535"/>
              <a:satOff val="-30669"/>
              <a:lumOff val="-29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MX" sz="2200" kern="1200" dirty="0"/>
            <a:t>Procedimiento: En el año que se posesiona la autoridad del GAD, se aplica temporalmente un presupuesto prorrogado.
Corte: Se utiliza el presupuesto codificado al 1 de enero del año anterior.</a:t>
          </a:r>
        </a:p>
      </dsp:txBody>
      <dsp:txXfrm>
        <a:off x="4437017" y="2961535"/>
        <a:ext cx="5749122" cy="1812806"/>
      </dsp:txXfrm>
    </dsp:sp>
    <dsp:sp modelId="{EC9ED4DD-6007-3845-AA4F-7D2533713760}">
      <dsp:nvSpPr>
        <dsp:cNvPr id="0" name=""/>
        <dsp:cNvSpPr/>
      </dsp:nvSpPr>
      <dsp:spPr>
        <a:xfrm>
          <a:off x="0" y="2659401"/>
          <a:ext cx="4437017" cy="2417074"/>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MX" sz="3600" kern="1200" dirty="0"/>
            <a:t>Año de Elecciones (La Excepción) Base Legal: COPFIN Art.107</a:t>
          </a:r>
        </a:p>
      </dsp:txBody>
      <dsp:txXfrm>
        <a:off x="117992" y="2777393"/>
        <a:ext cx="4201033" cy="21810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CA887-1133-1F4A-B593-18C05E2E3C44}">
      <dsp:nvSpPr>
        <dsp:cNvPr id="0" name=""/>
        <dsp:cNvSpPr/>
      </dsp:nvSpPr>
      <dsp:spPr>
        <a:xfrm>
          <a:off x="10087" y="835452"/>
          <a:ext cx="3015189" cy="299634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a. Vigencia Temporal (COPFIN. 107)
Hasta que se apruebe el nuevo presupuesto del GAD por la nueva administración, regirá obligatoriamente el presupuesto codificado al 01 de enero del año anterior.</a:t>
          </a:r>
        </a:p>
      </dsp:txBody>
      <dsp:txXfrm>
        <a:off x="97847" y="923212"/>
        <a:ext cx="2839669" cy="2820824"/>
      </dsp:txXfrm>
    </dsp:sp>
    <dsp:sp modelId="{63D388E0-4C62-A842-B4BF-1E5AB3CABA2D}">
      <dsp:nvSpPr>
        <dsp:cNvPr id="0" name=""/>
        <dsp:cNvSpPr/>
      </dsp:nvSpPr>
      <dsp:spPr>
        <a:xfrm>
          <a:off x="3326796" y="1959741"/>
          <a:ext cx="639220" cy="747766"/>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3326796" y="2109294"/>
        <a:ext cx="447454" cy="448660"/>
      </dsp:txXfrm>
    </dsp:sp>
    <dsp:sp modelId="{AC711334-6F26-A14F-B0FD-5B8F6EAF6BA7}">
      <dsp:nvSpPr>
        <dsp:cNvPr id="0" name=""/>
        <dsp:cNvSpPr/>
      </dsp:nvSpPr>
      <dsp:spPr>
        <a:xfrm>
          <a:off x="4231353" y="835452"/>
          <a:ext cx="3015189" cy="299634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b. Modificaciones Permitidas (Reg. 82) </a:t>
          </a:r>
        </a:p>
        <a:p>
          <a:pPr marL="0" lvl="0" indent="0" algn="ctr" defTabSz="800100">
            <a:lnSpc>
              <a:spcPct val="90000"/>
            </a:lnSpc>
            <a:spcBef>
              <a:spcPct val="0"/>
            </a:spcBef>
            <a:spcAft>
              <a:spcPct val="35000"/>
            </a:spcAft>
            <a:buNone/>
          </a:pPr>
          <a:r>
            <a:rPr lang="es-MX" sz="1800" kern="1200" dirty="0"/>
            <a:t>Se podrán realizar modificaciones de ingresos y gastos durante la ejecución del presupuesto prorrogado, incluyendo nuevas asignaciones de ley.</a:t>
          </a:r>
        </a:p>
      </dsp:txBody>
      <dsp:txXfrm>
        <a:off x="4319113" y="923212"/>
        <a:ext cx="2839669" cy="2820824"/>
      </dsp:txXfrm>
    </dsp:sp>
    <dsp:sp modelId="{7EA4FFAD-437B-1D4C-82FD-29F4FCB7B1B9}">
      <dsp:nvSpPr>
        <dsp:cNvPr id="0" name=""/>
        <dsp:cNvSpPr/>
      </dsp:nvSpPr>
      <dsp:spPr>
        <a:xfrm>
          <a:off x="7548061" y="1959741"/>
          <a:ext cx="639220" cy="747766"/>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7548061" y="2109294"/>
        <a:ext cx="447454" cy="448660"/>
      </dsp:txXfrm>
    </dsp:sp>
    <dsp:sp modelId="{79D4BE27-4C99-DA4A-A600-3A2925436875}">
      <dsp:nvSpPr>
        <dsp:cNvPr id="0" name=""/>
        <dsp:cNvSpPr/>
      </dsp:nvSpPr>
      <dsp:spPr>
        <a:xfrm>
          <a:off x="8452618" y="835452"/>
          <a:ext cx="3015189" cy="299634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c. Actualización Definitiva (Reg. 83)
Una vez aprobado el nuevo presupuesto por el legislativo, la Dirección Financiera tiene un término de 30 días para actualizar el presupuesto codificado</a:t>
          </a:r>
        </a:p>
      </dsp:txBody>
      <dsp:txXfrm>
        <a:off x="8540378" y="923212"/>
        <a:ext cx="2839669" cy="2820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90D5B-DC06-5841-8B22-B0604EBF7BF9}">
      <dsp:nvSpPr>
        <dsp:cNvPr id="0" name=""/>
        <dsp:cNvSpPr/>
      </dsp:nvSpPr>
      <dsp:spPr>
        <a:xfrm>
          <a:off x="6853" y="1663021"/>
          <a:ext cx="2362398" cy="19484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100000"/>
            </a:lnSpc>
            <a:spcBef>
              <a:spcPct val="0"/>
            </a:spcBef>
            <a:spcAft>
              <a:spcPct val="15000"/>
            </a:spcAft>
            <a:buChar char="•"/>
          </a:pPr>
          <a:r>
            <a:rPr lang="es-ES" sz="1400" kern="1200" dirty="0"/>
            <a:t>Objetivos y metas, matriz de proyectos</a:t>
          </a:r>
        </a:p>
        <a:p>
          <a:pPr marL="114300" lvl="1" indent="-114300" algn="l" defTabSz="622300">
            <a:lnSpc>
              <a:spcPct val="100000"/>
            </a:lnSpc>
            <a:spcBef>
              <a:spcPct val="0"/>
            </a:spcBef>
            <a:spcAft>
              <a:spcPct val="15000"/>
            </a:spcAft>
            <a:buChar char="•"/>
          </a:pPr>
          <a:r>
            <a:rPr lang="es-ES" sz="1400" kern="1200" dirty="0"/>
            <a:t>Determina la estructura del GAD técnica administrativa</a:t>
          </a:r>
        </a:p>
      </dsp:txBody>
      <dsp:txXfrm>
        <a:off x="51693" y="1707861"/>
        <a:ext cx="2272718" cy="1441272"/>
      </dsp:txXfrm>
    </dsp:sp>
    <dsp:sp modelId="{C64005E7-0B93-5349-9495-D2A95B73FD72}">
      <dsp:nvSpPr>
        <dsp:cNvPr id="0" name=""/>
        <dsp:cNvSpPr/>
      </dsp:nvSpPr>
      <dsp:spPr>
        <a:xfrm>
          <a:off x="1317671" y="2066795"/>
          <a:ext cx="2694359" cy="2694359"/>
        </a:xfrm>
        <a:prstGeom prst="leftCircularArrow">
          <a:avLst>
            <a:gd name="adj1" fmla="val 3483"/>
            <a:gd name="adj2" fmla="val 431935"/>
            <a:gd name="adj3" fmla="val 2207445"/>
            <a:gd name="adj4" fmla="val 9024489"/>
            <a:gd name="adj5" fmla="val 40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A48865-85D4-DD48-8F1A-A489BF45ABAC}">
      <dsp:nvSpPr>
        <dsp:cNvPr id="0" name=""/>
        <dsp:cNvSpPr/>
      </dsp:nvSpPr>
      <dsp:spPr>
        <a:xfrm>
          <a:off x="531830" y="3193973"/>
          <a:ext cx="2099909" cy="8350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kern="1200"/>
            <a:t>PDOT</a:t>
          </a:r>
          <a:endParaRPr lang="es-ES" sz="2200" kern="1200" dirty="0"/>
        </a:p>
      </dsp:txBody>
      <dsp:txXfrm>
        <a:off x="556288" y="3218431"/>
        <a:ext cx="2050993" cy="786148"/>
      </dsp:txXfrm>
    </dsp:sp>
    <dsp:sp modelId="{3D336862-2E00-B440-B7B7-5F3F9B04C290}">
      <dsp:nvSpPr>
        <dsp:cNvPr id="0" name=""/>
        <dsp:cNvSpPr/>
      </dsp:nvSpPr>
      <dsp:spPr>
        <a:xfrm>
          <a:off x="3078570" y="1663021"/>
          <a:ext cx="2362398" cy="19484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100000"/>
            </a:lnSpc>
            <a:spcBef>
              <a:spcPct val="0"/>
            </a:spcBef>
            <a:spcAft>
              <a:spcPct val="15000"/>
            </a:spcAft>
            <a:buChar char="•"/>
          </a:pPr>
          <a:r>
            <a:rPr lang="es-ES" sz="1400" kern="1200" dirty="0"/>
            <a:t>Seguimientos trimestrales Proyectos y metas SIGAD</a:t>
          </a:r>
        </a:p>
        <a:p>
          <a:pPr marL="114300" lvl="1" indent="-114300" algn="l" defTabSz="622300">
            <a:lnSpc>
              <a:spcPct val="100000"/>
            </a:lnSpc>
            <a:spcBef>
              <a:spcPct val="0"/>
            </a:spcBef>
            <a:spcAft>
              <a:spcPct val="15000"/>
            </a:spcAft>
            <a:buChar char="•"/>
          </a:pPr>
          <a:r>
            <a:rPr lang="es-ES" sz="1400" kern="1200" dirty="0"/>
            <a:t>Que, porqué se cumplió</a:t>
          </a:r>
        </a:p>
        <a:p>
          <a:pPr marL="114300" lvl="1" indent="-114300" algn="l" defTabSz="622300">
            <a:lnSpc>
              <a:spcPct val="100000"/>
            </a:lnSpc>
            <a:spcBef>
              <a:spcPct val="0"/>
            </a:spcBef>
            <a:spcAft>
              <a:spcPct val="15000"/>
            </a:spcAft>
            <a:buChar char="•"/>
          </a:pPr>
          <a:r>
            <a:rPr lang="es-ES" sz="1400" kern="1200" dirty="0"/>
            <a:t>Qué y porque no se cumplió</a:t>
          </a:r>
        </a:p>
      </dsp:txBody>
      <dsp:txXfrm>
        <a:off x="3123410" y="2125393"/>
        <a:ext cx="2272718" cy="1441272"/>
      </dsp:txXfrm>
    </dsp:sp>
    <dsp:sp modelId="{853A3D8E-072F-F041-B9A5-45A458203604}">
      <dsp:nvSpPr>
        <dsp:cNvPr id="0" name=""/>
        <dsp:cNvSpPr/>
      </dsp:nvSpPr>
      <dsp:spPr>
        <a:xfrm>
          <a:off x="4369702" y="436973"/>
          <a:ext cx="2996221" cy="2996221"/>
        </a:xfrm>
        <a:prstGeom prst="circularArrow">
          <a:avLst>
            <a:gd name="adj1" fmla="val 3132"/>
            <a:gd name="adj2" fmla="val 385199"/>
            <a:gd name="adj3" fmla="val 19439291"/>
            <a:gd name="adj4" fmla="val 12575511"/>
            <a:gd name="adj5" fmla="val 365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90CDAB-6D4D-BC4F-B784-F587783BE723}">
      <dsp:nvSpPr>
        <dsp:cNvPr id="0" name=""/>
        <dsp:cNvSpPr/>
      </dsp:nvSpPr>
      <dsp:spPr>
        <a:xfrm>
          <a:off x="3603548" y="1245488"/>
          <a:ext cx="2099909" cy="8350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kern="1200"/>
            <a:t>Evaluación anual POA 2025</a:t>
          </a:r>
          <a:endParaRPr lang="es-ES" sz="2200" kern="1200" dirty="0"/>
        </a:p>
      </dsp:txBody>
      <dsp:txXfrm>
        <a:off x="3628006" y="1269946"/>
        <a:ext cx="2050993" cy="786148"/>
      </dsp:txXfrm>
    </dsp:sp>
    <dsp:sp modelId="{B704D02E-D2DA-804C-A15B-4F4E08F744A8}">
      <dsp:nvSpPr>
        <dsp:cNvPr id="0" name=""/>
        <dsp:cNvSpPr/>
      </dsp:nvSpPr>
      <dsp:spPr>
        <a:xfrm>
          <a:off x="6150288" y="1663021"/>
          <a:ext cx="2362398" cy="19484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100000"/>
            </a:lnSpc>
            <a:spcBef>
              <a:spcPct val="0"/>
            </a:spcBef>
            <a:spcAft>
              <a:spcPct val="15000"/>
            </a:spcAft>
            <a:buChar char="•"/>
          </a:pPr>
          <a:r>
            <a:rPr lang="es-ES" sz="1400" kern="1200" dirty="0"/>
            <a:t>Proceso de rendición de Cuentas, Aportes ciudadanos</a:t>
          </a:r>
        </a:p>
        <a:p>
          <a:pPr marL="114300" lvl="1" indent="-114300" algn="l" defTabSz="622300">
            <a:lnSpc>
              <a:spcPct val="100000"/>
            </a:lnSpc>
            <a:spcBef>
              <a:spcPct val="0"/>
            </a:spcBef>
            <a:spcAft>
              <a:spcPct val="15000"/>
            </a:spcAft>
            <a:buChar char="•"/>
          </a:pPr>
          <a:r>
            <a:rPr lang="es-ES" sz="1400" kern="1200" dirty="0"/>
            <a:t>Asambleas</a:t>
          </a:r>
        </a:p>
        <a:p>
          <a:pPr marL="114300" lvl="1" indent="-114300" algn="l" defTabSz="622300">
            <a:lnSpc>
              <a:spcPct val="100000"/>
            </a:lnSpc>
            <a:spcBef>
              <a:spcPct val="0"/>
            </a:spcBef>
            <a:spcAft>
              <a:spcPct val="15000"/>
            </a:spcAft>
            <a:buChar char="•"/>
          </a:pPr>
          <a:r>
            <a:rPr lang="es-ES" sz="1400" kern="1200" dirty="0"/>
            <a:t>Metodologías participativas</a:t>
          </a:r>
        </a:p>
      </dsp:txBody>
      <dsp:txXfrm>
        <a:off x="6195128" y="1707861"/>
        <a:ext cx="2272718" cy="1441272"/>
      </dsp:txXfrm>
    </dsp:sp>
    <dsp:sp modelId="{8C587BDC-E2F3-F440-A6AB-37CA092E5618}">
      <dsp:nvSpPr>
        <dsp:cNvPr id="0" name=""/>
        <dsp:cNvSpPr/>
      </dsp:nvSpPr>
      <dsp:spPr>
        <a:xfrm>
          <a:off x="7461106" y="2066795"/>
          <a:ext cx="2694359" cy="2694359"/>
        </a:xfrm>
        <a:prstGeom prst="leftCircularArrow">
          <a:avLst>
            <a:gd name="adj1" fmla="val 3483"/>
            <a:gd name="adj2" fmla="val 431935"/>
            <a:gd name="adj3" fmla="val 2207445"/>
            <a:gd name="adj4" fmla="val 9024489"/>
            <a:gd name="adj5" fmla="val 40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1CE354-8EC2-4743-937D-FC285282B1F7}">
      <dsp:nvSpPr>
        <dsp:cNvPr id="0" name=""/>
        <dsp:cNvSpPr/>
      </dsp:nvSpPr>
      <dsp:spPr>
        <a:xfrm>
          <a:off x="6675265" y="3193973"/>
          <a:ext cx="2099909" cy="8350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kern="1200"/>
            <a:t>Proceso Participativo</a:t>
          </a:r>
          <a:endParaRPr lang="es-ES" sz="2200" kern="1200" dirty="0"/>
        </a:p>
      </dsp:txBody>
      <dsp:txXfrm>
        <a:off x="6699723" y="3218431"/>
        <a:ext cx="2050993" cy="786148"/>
      </dsp:txXfrm>
    </dsp:sp>
    <dsp:sp modelId="{D91808A0-6C96-3A4D-BD14-AF1473A62DA0}">
      <dsp:nvSpPr>
        <dsp:cNvPr id="0" name=""/>
        <dsp:cNvSpPr/>
      </dsp:nvSpPr>
      <dsp:spPr>
        <a:xfrm>
          <a:off x="9222005" y="1663021"/>
          <a:ext cx="2362398" cy="19484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100000"/>
            </a:lnSpc>
            <a:spcBef>
              <a:spcPct val="0"/>
            </a:spcBef>
            <a:spcAft>
              <a:spcPct val="15000"/>
            </a:spcAft>
            <a:buChar char="•"/>
          </a:pPr>
          <a:r>
            <a:rPr lang="es-ES" sz="1400" kern="1200" dirty="0"/>
            <a:t>Plan operativo Anual consolidado</a:t>
          </a:r>
        </a:p>
        <a:p>
          <a:pPr marL="114300" lvl="1" indent="-114300" algn="l" defTabSz="622300">
            <a:lnSpc>
              <a:spcPct val="100000"/>
            </a:lnSpc>
            <a:spcBef>
              <a:spcPct val="0"/>
            </a:spcBef>
            <a:spcAft>
              <a:spcPct val="15000"/>
            </a:spcAft>
            <a:buChar char="•"/>
          </a:pPr>
          <a:r>
            <a:rPr lang="es-ES" sz="1400" kern="1200" dirty="0"/>
            <a:t>Orden presupuestario y temporal de la ejecución de los proyectos y actividades</a:t>
          </a:r>
        </a:p>
      </dsp:txBody>
      <dsp:txXfrm>
        <a:off x="9266845" y="2125393"/>
        <a:ext cx="2272718" cy="1441272"/>
      </dsp:txXfrm>
    </dsp:sp>
    <dsp:sp modelId="{3F6CF167-F00D-C348-BD67-FA8B5605C289}">
      <dsp:nvSpPr>
        <dsp:cNvPr id="0" name=""/>
        <dsp:cNvSpPr/>
      </dsp:nvSpPr>
      <dsp:spPr>
        <a:xfrm>
          <a:off x="9746983" y="1245488"/>
          <a:ext cx="2099909" cy="8350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kern="1200"/>
            <a:t>Elaboración de la propuesta</a:t>
          </a:r>
          <a:endParaRPr lang="es-ES" sz="2200" kern="1200" dirty="0"/>
        </a:p>
      </dsp:txBody>
      <dsp:txXfrm>
        <a:off x="9771441" y="1269946"/>
        <a:ext cx="2050993" cy="7861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63A30-4D5B-E34D-ADA6-C3822836C630}">
      <dsp:nvSpPr>
        <dsp:cNvPr id="0" name=""/>
        <dsp:cNvSpPr/>
      </dsp:nvSpPr>
      <dsp:spPr>
        <a:xfrm>
          <a:off x="1425" y="1305964"/>
          <a:ext cx="5560723" cy="333643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La administración pública no hace pausas electorales
El Presupuesto prorrogado es el mecanismo legal y financiero que garantiza la continuidad ininterrumpida de los servicios públicos, la ejecución de proyectos vigentes y la estabilidad institucional durante la transición democrática</a:t>
          </a:r>
        </a:p>
      </dsp:txBody>
      <dsp:txXfrm>
        <a:off x="1425" y="1305964"/>
        <a:ext cx="5560723" cy="3336434"/>
      </dsp:txXfrm>
    </dsp:sp>
    <dsp:sp modelId="{DDFF122E-4914-8F4B-8338-0665C6FEBD48}">
      <dsp:nvSpPr>
        <dsp:cNvPr id="0" name=""/>
        <dsp:cNvSpPr/>
      </dsp:nvSpPr>
      <dsp:spPr>
        <a:xfrm>
          <a:off x="6118222" y="1305964"/>
          <a:ext cx="5560723" cy="3336434"/>
        </a:xfrm>
        <a:prstGeom prst="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Restricciones para la autoridad saliente
COOTAD Art. 213 En el último semestre del período para el cual fueron elegidas las autoridades de los GAD, no podrán asumir compromisos presupuestarios que no consten en el plan operativo anual aprobado por las instancias de participación ciudadana y el respectivo órgano legislativo</a:t>
          </a:r>
        </a:p>
      </dsp:txBody>
      <dsp:txXfrm>
        <a:off x="6118222" y="1305964"/>
        <a:ext cx="5560723" cy="3336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C41DE-2639-F943-A0C4-54013F338770}">
      <dsp:nvSpPr>
        <dsp:cNvPr id="0" name=""/>
        <dsp:cNvSpPr/>
      </dsp:nvSpPr>
      <dsp:spPr>
        <a:xfrm>
          <a:off x="4166557" y="752423"/>
          <a:ext cx="576739" cy="91440"/>
        </a:xfrm>
        <a:custGeom>
          <a:avLst/>
          <a:gdLst/>
          <a:ahLst/>
          <a:cxnLst/>
          <a:rect l="0" t="0" r="0" b="0"/>
          <a:pathLst>
            <a:path>
              <a:moveTo>
                <a:pt x="0" y="45720"/>
              </a:moveTo>
              <a:lnTo>
                <a:pt x="576739"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4439743" y="795104"/>
        <a:ext cx="30366" cy="6079"/>
      </dsp:txXfrm>
    </dsp:sp>
    <dsp:sp modelId="{79083CA2-AA03-4047-867C-E4252D59265E}">
      <dsp:nvSpPr>
        <dsp:cNvPr id="0" name=""/>
        <dsp:cNvSpPr/>
      </dsp:nvSpPr>
      <dsp:spPr>
        <a:xfrm>
          <a:off x="1527751" y="5961"/>
          <a:ext cx="2640606" cy="158436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Revisión de los informes de seguimientos trimestrales disponibles</a:t>
          </a:r>
        </a:p>
      </dsp:txBody>
      <dsp:txXfrm>
        <a:off x="1527751" y="5961"/>
        <a:ext cx="2640606" cy="1584363"/>
      </dsp:txXfrm>
    </dsp:sp>
    <dsp:sp modelId="{340ABA29-8831-7041-ACF9-EC36EE770AC2}">
      <dsp:nvSpPr>
        <dsp:cNvPr id="0" name=""/>
        <dsp:cNvSpPr/>
      </dsp:nvSpPr>
      <dsp:spPr>
        <a:xfrm>
          <a:off x="7414503" y="752423"/>
          <a:ext cx="576739" cy="91440"/>
        </a:xfrm>
        <a:custGeom>
          <a:avLst/>
          <a:gdLst/>
          <a:ahLst/>
          <a:cxnLst/>
          <a:rect l="0" t="0" r="0" b="0"/>
          <a:pathLst>
            <a:path>
              <a:moveTo>
                <a:pt x="0" y="45720"/>
              </a:moveTo>
              <a:lnTo>
                <a:pt x="576739"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7687689" y="795104"/>
        <a:ext cx="30366" cy="6079"/>
      </dsp:txXfrm>
    </dsp:sp>
    <dsp:sp modelId="{2F9F6D8B-9FF7-4E48-833E-5D8A6F4445BC}">
      <dsp:nvSpPr>
        <dsp:cNvPr id="0" name=""/>
        <dsp:cNvSpPr/>
      </dsp:nvSpPr>
      <dsp:spPr>
        <a:xfrm>
          <a:off x="4775696" y="5961"/>
          <a:ext cx="2640606" cy="158436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Análisis de los proyectos ejecutados, cuáles fueron las dificultades y las condiciones para el éxito</a:t>
          </a:r>
        </a:p>
      </dsp:txBody>
      <dsp:txXfrm>
        <a:off x="4775696" y="5961"/>
        <a:ext cx="2640606" cy="1584363"/>
      </dsp:txXfrm>
    </dsp:sp>
    <dsp:sp modelId="{3EA8EAB6-0ED1-CF41-ACB9-5608A2CB3E04}">
      <dsp:nvSpPr>
        <dsp:cNvPr id="0" name=""/>
        <dsp:cNvSpPr/>
      </dsp:nvSpPr>
      <dsp:spPr>
        <a:xfrm>
          <a:off x="2848054" y="1588525"/>
          <a:ext cx="6495891" cy="576739"/>
        </a:xfrm>
        <a:custGeom>
          <a:avLst/>
          <a:gdLst/>
          <a:ahLst/>
          <a:cxnLst/>
          <a:rect l="0" t="0" r="0" b="0"/>
          <a:pathLst>
            <a:path>
              <a:moveTo>
                <a:pt x="6495891" y="0"/>
              </a:moveTo>
              <a:lnTo>
                <a:pt x="6495891" y="305469"/>
              </a:lnTo>
              <a:lnTo>
                <a:pt x="0" y="305469"/>
              </a:lnTo>
              <a:lnTo>
                <a:pt x="0" y="576739"/>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932894" y="1873855"/>
        <a:ext cx="326211" cy="6079"/>
      </dsp:txXfrm>
    </dsp:sp>
    <dsp:sp modelId="{3A572F68-265A-464F-9C43-CC3793FB1CE7}">
      <dsp:nvSpPr>
        <dsp:cNvPr id="0" name=""/>
        <dsp:cNvSpPr/>
      </dsp:nvSpPr>
      <dsp:spPr>
        <a:xfrm>
          <a:off x="8023642" y="5961"/>
          <a:ext cx="2640606" cy="158436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Análisis de la ejecución presupuestaria</a:t>
          </a:r>
        </a:p>
      </dsp:txBody>
      <dsp:txXfrm>
        <a:off x="8023642" y="5961"/>
        <a:ext cx="2640606" cy="1584363"/>
      </dsp:txXfrm>
    </dsp:sp>
    <dsp:sp modelId="{A769D90B-EA43-0049-8DFE-F1207845EEF9}">
      <dsp:nvSpPr>
        <dsp:cNvPr id="0" name=""/>
        <dsp:cNvSpPr/>
      </dsp:nvSpPr>
      <dsp:spPr>
        <a:xfrm>
          <a:off x="4166557" y="2944127"/>
          <a:ext cx="576739" cy="91440"/>
        </a:xfrm>
        <a:custGeom>
          <a:avLst/>
          <a:gdLst/>
          <a:ahLst/>
          <a:cxnLst/>
          <a:rect l="0" t="0" r="0" b="0"/>
          <a:pathLst>
            <a:path>
              <a:moveTo>
                <a:pt x="0" y="45720"/>
              </a:moveTo>
              <a:lnTo>
                <a:pt x="576739"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4439743" y="2986807"/>
        <a:ext cx="30366" cy="6079"/>
      </dsp:txXfrm>
    </dsp:sp>
    <dsp:sp modelId="{A8896450-F65F-D544-BBFF-78601B21827D}">
      <dsp:nvSpPr>
        <dsp:cNvPr id="0" name=""/>
        <dsp:cNvSpPr/>
      </dsp:nvSpPr>
      <dsp:spPr>
        <a:xfrm>
          <a:off x="1527751" y="2197665"/>
          <a:ext cx="2640606" cy="158436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Análisis de los proyectos que no se ejecutaron, qué condiciones se presentaron para no ejecutarlos, que pasó con la ciudadanía, ¿el Proyecto pasa al siguiente año fiscal?</a:t>
          </a:r>
        </a:p>
      </dsp:txBody>
      <dsp:txXfrm>
        <a:off x="1527751" y="2197665"/>
        <a:ext cx="2640606" cy="1584363"/>
      </dsp:txXfrm>
    </dsp:sp>
    <dsp:sp modelId="{4CE3711F-DC80-C046-AA1B-1C546DF2A881}">
      <dsp:nvSpPr>
        <dsp:cNvPr id="0" name=""/>
        <dsp:cNvSpPr/>
      </dsp:nvSpPr>
      <dsp:spPr>
        <a:xfrm>
          <a:off x="7414503" y="2944127"/>
          <a:ext cx="576739" cy="91440"/>
        </a:xfrm>
        <a:custGeom>
          <a:avLst/>
          <a:gdLst/>
          <a:ahLst/>
          <a:cxnLst/>
          <a:rect l="0" t="0" r="0" b="0"/>
          <a:pathLst>
            <a:path>
              <a:moveTo>
                <a:pt x="0" y="45720"/>
              </a:moveTo>
              <a:lnTo>
                <a:pt x="576739"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7687689" y="2986807"/>
        <a:ext cx="30366" cy="6079"/>
      </dsp:txXfrm>
    </dsp:sp>
    <dsp:sp modelId="{B4998F9D-A270-BF40-84F4-C3906E99FAAA}">
      <dsp:nvSpPr>
        <dsp:cNvPr id="0" name=""/>
        <dsp:cNvSpPr/>
      </dsp:nvSpPr>
      <dsp:spPr>
        <a:xfrm>
          <a:off x="4775696" y="2197665"/>
          <a:ext cx="2640606" cy="158436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Revisión de la matriz de proyectos del PDOT Parroquial, análisis de los compromisos pendientes.</a:t>
          </a:r>
        </a:p>
      </dsp:txBody>
      <dsp:txXfrm>
        <a:off x="4775696" y="2197665"/>
        <a:ext cx="2640606" cy="1584363"/>
      </dsp:txXfrm>
    </dsp:sp>
    <dsp:sp modelId="{778CA1EF-03A8-45FA-BEA2-4AB7524AE77F}">
      <dsp:nvSpPr>
        <dsp:cNvPr id="0" name=""/>
        <dsp:cNvSpPr/>
      </dsp:nvSpPr>
      <dsp:spPr>
        <a:xfrm>
          <a:off x="2848054" y="3780228"/>
          <a:ext cx="6495891" cy="576739"/>
        </a:xfrm>
        <a:custGeom>
          <a:avLst/>
          <a:gdLst/>
          <a:ahLst/>
          <a:cxnLst/>
          <a:rect l="0" t="0" r="0" b="0"/>
          <a:pathLst>
            <a:path>
              <a:moveTo>
                <a:pt x="6495891" y="0"/>
              </a:moveTo>
              <a:lnTo>
                <a:pt x="6495891" y="305469"/>
              </a:lnTo>
              <a:lnTo>
                <a:pt x="0" y="305469"/>
              </a:lnTo>
              <a:lnTo>
                <a:pt x="0" y="576739"/>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US" sz="600" kern="1200"/>
        </a:p>
      </dsp:txBody>
      <dsp:txXfrm>
        <a:off x="5932894" y="4065558"/>
        <a:ext cx="326211" cy="6079"/>
      </dsp:txXfrm>
    </dsp:sp>
    <dsp:sp modelId="{12B0A17F-4759-4915-94CE-392809818932}">
      <dsp:nvSpPr>
        <dsp:cNvPr id="0" name=""/>
        <dsp:cNvSpPr/>
      </dsp:nvSpPr>
      <dsp:spPr>
        <a:xfrm>
          <a:off x="8023642" y="2197665"/>
          <a:ext cx="2640606" cy="158436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a:t>Incorporación de los aportes ciudadanos dados en el proceso de rendición de cuentas</a:t>
          </a:r>
          <a:endParaRPr lang="es-ES" sz="1600" kern="1200" dirty="0"/>
        </a:p>
      </dsp:txBody>
      <dsp:txXfrm>
        <a:off x="8023642" y="2197665"/>
        <a:ext cx="2640606" cy="1584363"/>
      </dsp:txXfrm>
    </dsp:sp>
    <dsp:sp modelId="{2F1F3E9D-10C3-0048-9950-8AC306C5390E}">
      <dsp:nvSpPr>
        <dsp:cNvPr id="0" name=""/>
        <dsp:cNvSpPr/>
      </dsp:nvSpPr>
      <dsp:spPr>
        <a:xfrm>
          <a:off x="1527751" y="4389368"/>
          <a:ext cx="2640606" cy="1584363"/>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Elaboración de una propuesta preliminar con los recursos previstos para el 2025</a:t>
          </a:r>
        </a:p>
      </dsp:txBody>
      <dsp:txXfrm>
        <a:off x="1527751" y="4389368"/>
        <a:ext cx="2640606" cy="1584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478F2-AFA6-492D-B908-DED36DBCB061}">
      <dsp:nvSpPr>
        <dsp:cNvPr id="0" name=""/>
        <dsp:cNvSpPr/>
      </dsp:nvSpPr>
      <dsp:spPr>
        <a:xfrm>
          <a:off x="6003438" y="5428687"/>
          <a:ext cx="652850" cy="91440"/>
        </a:xfrm>
        <a:custGeom>
          <a:avLst/>
          <a:gdLst/>
          <a:ahLst/>
          <a:cxnLst/>
          <a:rect l="0" t="0" r="0" b="0"/>
          <a:pathLst>
            <a:path>
              <a:moveTo>
                <a:pt x="0" y="45720"/>
              </a:moveTo>
              <a:lnTo>
                <a:pt x="652850" y="4572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6313541" y="5458086"/>
        <a:ext cx="32642" cy="32642"/>
      </dsp:txXfrm>
    </dsp:sp>
    <dsp:sp modelId="{7E882F22-2F95-40F0-94A5-1CBFAB787AE9}">
      <dsp:nvSpPr>
        <dsp:cNvPr id="0" name=""/>
        <dsp:cNvSpPr/>
      </dsp:nvSpPr>
      <dsp:spPr>
        <a:xfrm>
          <a:off x="2086337" y="2986411"/>
          <a:ext cx="652850" cy="2487995"/>
        </a:xfrm>
        <a:custGeom>
          <a:avLst/>
          <a:gdLst/>
          <a:ahLst/>
          <a:cxnLst/>
          <a:rect l="0" t="0" r="0" b="0"/>
          <a:pathLst>
            <a:path>
              <a:moveTo>
                <a:pt x="0" y="0"/>
              </a:moveTo>
              <a:lnTo>
                <a:pt x="326425" y="0"/>
              </a:lnTo>
              <a:lnTo>
                <a:pt x="326425" y="2487995"/>
              </a:lnTo>
              <a:lnTo>
                <a:pt x="652850" y="248799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MX" sz="900" kern="1200"/>
        </a:p>
      </dsp:txBody>
      <dsp:txXfrm>
        <a:off x="2348457" y="4166103"/>
        <a:ext cx="128611" cy="128611"/>
      </dsp:txXfrm>
    </dsp:sp>
    <dsp:sp modelId="{0C9A59C9-6600-4164-90B9-C3EF6EB7A06A}">
      <dsp:nvSpPr>
        <dsp:cNvPr id="0" name=""/>
        <dsp:cNvSpPr/>
      </dsp:nvSpPr>
      <dsp:spPr>
        <a:xfrm>
          <a:off x="6003438" y="4184689"/>
          <a:ext cx="652850" cy="91440"/>
        </a:xfrm>
        <a:custGeom>
          <a:avLst/>
          <a:gdLst/>
          <a:ahLst/>
          <a:cxnLst/>
          <a:rect l="0" t="0" r="0" b="0"/>
          <a:pathLst>
            <a:path>
              <a:moveTo>
                <a:pt x="0" y="45720"/>
              </a:moveTo>
              <a:lnTo>
                <a:pt x="652850" y="4572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6313541" y="4214088"/>
        <a:ext cx="32642" cy="32642"/>
      </dsp:txXfrm>
    </dsp:sp>
    <dsp:sp modelId="{A77F23E1-8513-4DF3-924F-6F6A818B6702}">
      <dsp:nvSpPr>
        <dsp:cNvPr id="0" name=""/>
        <dsp:cNvSpPr/>
      </dsp:nvSpPr>
      <dsp:spPr>
        <a:xfrm>
          <a:off x="2086337" y="2986411"/>
          <a:ext cx="652850" cy="1243997"/>
        </a:xfrm>
        <a:custGeom>
          <a:avLst/>
          <a:gdLst/>
          <a:ahLst/>
          <a:cxnLst/>
          <a:rect l="0" t="0" r="0" b="0"/>
          <a:pathLst>
            <a:path>
              <a:moveTo>
                <a:pt x="0" y="0"/>
              </a:moveTo>
              <a:lnTo>
                <a:pt x="326425" y="0"/>
              </a:lnTo>
              <a:lnTo>
                <a:pt x="326425" y="1243997"/>
              </a:lnTo>
              <a:lnTo>
                <a:pt x="652850" y="124399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377640" y="3573287"/>
        <a:ext cx="70244" cy="70244"/>
      </dsp:txXfrm>
    </dsp:sp>
    <dsp:sp modelId="{25CF72DC-00A1-4D80-AB70-67926BBC143B}">
      <dsp:nvSpPr>
        <dsp:cNvPr id="0" name=""/>
        <dsp:cNvSpPr/>
      </dsp:nvSpPr>
      <dsp:spPr>
        <a:xfrm>
          <a:off x="6003438" y="2364412"/>
          <a:ext cx="652850" cy="621998"/>
        </a:xfrm>
        <a:custGeom>
          <a:avLst/>
          <a:gdLst/>
          <a:ahLst/>
          <a:cxnLst/>
          <a:rect l="0" t="0" r="0" b="0"/>
          <a:pathLst>
            <a:path>
              <a:moveTo>
                <a:pt x="0" y="0"/>
              </a:moveTo>
              <a:lnTo>
                <a:pt x="326425" y="0"/>
              </a:lnTo>
              <a:lnTo>
                <a:pt x="326425" y="621998"/>
              </a:lnTo>
              <a:lnTo>
                <a:pt x="652850" y="621998"/>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6307320" y="2652869"/>
        <a:ext cx="45085" cy="45085"/>
      </dsp:txXfrm>
    </dsp:sp>
    <dsp:sp modelId="{9A336E3D-3388-4253-861A-EAE386F4FB53}">
      <dsp:nvSpPr>
        <dsp:cNvPr id="0" name=""/>
        <dsp:cNvSpPr/>
      </dsp:nvSpPr>
      <dsp:spPr>
        <a:xfrm>
          <a:off x="6003438" y="1742413"/>
          <a:ext cx="652850" cy="621998"/>
        </a:xfrm>
        <a:custGeom>
          <a:avLst/>
          <a:gdLst/>
          <a:ahLst/>
          <a:cxnLst/>
          <a:rect l="0" t="0" r="0" b="0"/>
          <a:pathLst>
            <a:path>
              <a:moveTo>
                <a:pt x="0" y="621998"/>
              </a:moveTo>
              <a:lnTo>
                <a:pt x="326425" y="621998"/>
              </a:lnTo>
              <a:lnTo>
                <a:pt x="326425" y="0"/>
              </a:lnTo>
              <a:lnTo>
                <a:pt x="652850" y="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6307320" y="2030870"/>
        <a:ext cx="45085" cy="45085"/>
      </dsp:txXfrm>
    </dsp:sp>
    <dsp:sp modelId="{7FEE0708-3A94-485E-881B-7AD49B132A20}">
      <dsp:nvSpPr>
        <dsp:cNvPr id="0" name=""/>
        <dsp:cNvSpPr/>
      </dsp:nvSpPr>
      <dsp:spPr>
        <a:xfrm>
          <a:off x="2086337" y="2364412"/>
          <a:ext cx="652850" cy="621998"/>
        </a:xfrm>
        <a:custGeom>
          <a:avLst/>
          <a:gdLst/>
          <a:ahLst/>
          <a:cxnLst/>
          <a:rect l="0" t="0" r="0" b="0"/>
          <a:pathLst>
            <a:path>
              <a:moveTo>
                <a:pt x="0" y="621998"/>
              </a:moveTo>
              <a:lnTo>
                <a:pt x="326425" y="621998"/>
              </a:lnTo>
              <a:lnTo>
                <a:pt x="326425" y="0"/>
              </a:lnTo>
              <a:lnTo>
                <a:pt x="652850"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390219" y="2652869"/>
        <a:ext cx="45085" cy="45085"/>
      </dsp:txXfrm>
    </dsp:sp>
    <dsp:sp modelId="{44DC21A5-007A-45E5-9BD6-CACED498CAFB}">
      <dsp:nvSpPr>
        <dsp:cNvPr id="0" name=""/>
        <dsp:cNvSpPr/>
      </dsp:nvSpPr>
      <dsp:spPr>
        <a:xfrm>
          <a:off x="6003438" y="452695"/>
          <a:ext cx="652850" cy="91440"/>
        </a:xfrm>
        <a:custGeom>
          <a:avLst/>
          <a:gdLst/>
          <a:ahLst/>
          <a:cxnLst/>
          <a:rect l="0" t="0" r="0" b="0"/>
          <a:pathLst>
            <a:path>
              <a:moveTo>
                <a:pt x="0" y="45720"/>
              </a:moveTo>
              <a:lnTo>
                <a:pt x="652850" y="4572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6313541" y="482094"/>
        <a:ext cx="32642" cy="32642"/>
      </dsp:txXfrm>
    </dsp:sp>
    <dsp:sp modelId="{8A7B763A-11B9-4373-B915-F591ED6F3F18}">
      <dsp:nvSpPr>
        <dsp:cNvPr id="0" name=""/>
        <dsp:cNvSpPr/>
      </dsp:nvSpPr>
      <dsp:spPr>
        <a:xfrm>
          <a:off x="2086337" y="498415"/>
          <a:ext cx="652850" cy="2487995"/>
        </a:xfrm>
        <a:custGeom>
          <a:avLst/>
          <a:gdLst/>
          <a:ahLst/>
          <a:cxnLst/>
          <a:rect l="0" t="0" r="0" b="0"/>
          <a:pathLst>
            <a:path>
              <a:moveTo>
                <a:pt x="0" y="2487995"/>
              </a:moveTo>
              <a:lnTo>
                <a:pt x="326425" y="2487995"/>
              </a:lnTo>
              <a:lnTo>
                <a:pt x="326425" y="0"/>
              </a:lnTo>
              <a:lnTo>
                <a:pt x="652850"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MX" sz="900" kern="1200"/>
        </a:p>
      </dsp:txBody>
      <dsp:txXfrm>
        <a:off x="2348457" y="1678108"/>
        <a:ext cx="128611" cy="128611"/>
      </dsp:txXfrm>
    </dsp:sp>
    <dsp:sp modelId="{12869E4D-C49A-439E-84E3-B85339B309CE}">
      <dsp:nvSpPr>
        <dsp:cNvPr id="0" name=""/>
        <dsp:cNvSpPr/>
      </dsp:nvSpPr>
      <dsp:spPr>
        <a:xfrm rot="16200000">
          <a:off x="-1030204" y="2488812"/>
          <a:ext cx="5237885" cy="9951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t>TITULO VII DE LOS PRESUPUESTOS PARTICIPATIVOS - Art. 71.- Obligatoriedad del presupuesto participativo</a:t>
          </a:r>
        </a:p>
      </dsp:txBody>
      <dsp:txXfrm>
        <a:off x="-1030204" y="2488812"/>
        <a:ext cx="5237885" cy="995198"/>
      </dsp:txXfrm>
    </dsp:sp>
    <dsp:sp modelId="{F4CD3567-5AA4-4687-A218-9DC0E6B67BA5}">
      <dsp:nvSpPr>
        <dsp:cNvPr id="0" name=""/>
        <dsp:cNvSpPr/>
      </dsp:nvSpPr>
      <dsp:spPr>
        <a:xfrm>
          <a:off x="2739187" y="816"/>
          <a:ext cx="3264250" cy="9951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Art. 67.- Del presupuesto participativo</a:t>
          </a:r>
        </a:p>
      </dsp:txBody>
      <dsp:txXfrm>
        <a:off x="2739187" y="816"/>
        <a:ext cx="3264250" cy="995198"/>
      </dsp:txXfrm>
    </dsp:sp>
    <dsp:sp modelId="{C280F304-12B6-404F-A6BF-55AF51012C6B}">
      <dsp:nvSpPr>
        <dsp:cNvPr id="0" name=""/>
        <dsp:cNvSpPr/>
      </dsp:nvSpPr>
      <dsp:spPr>
        <a:xfrm>
          <a:off x="6656288" y="816"/>
          <a:ext cx="3264250" cy="99519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ciudadanas y los ciudadanos contribuyen a la toma de decisiones respecto de los presupuestos</a:t>
          </a:r>
        </a:p>
      </dsp:txBody>
      <dsp:txXfrm>
        <a:off x="6656288" y="816"/>
        <a:ext cx="3264250" cy="995198"/>
      </dsp:txXfrm>
    </dsp:sp>
    <dsp:sp modelId="{A08AD0CC-EE9D-48D4-A894-882390859EE8}">
      <dsp:nvSpPr>
        <dsp:cNvPr id="0" name=""/>
        <dsp:cNvSpPr/>
      </dsp:nvSpPr>
      <dsp:spPr>
        <a:xfrm>
          <a:off x="2739187" y="1866813"/>
          <a:ext cx="3264250" cy="9951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Art. 68.- Características del presupuesto participativo</a:t>
          </a:r>
        </a:p>
      </dsp:txBody>
      <dsp:txXfrm>
        <a:off x="2739187" y="1866813"/>
        <a:ext cx="3264250" cy="995198"/>
      </dsp:txXfrm>
    </dsp:sp>
    <dsp:sp modelId="{881209FF-3BD6-4D62-A1BA-C5DDA346B3E9}">
      <dsp:nvSpPr>
        <dsp:cNvPr id="0" name=""/>
        <dsp:cNvSpPr/>
      </dsp:nvSpPr>
      <dsp:spPr>
        <a:xfrm>
          <a:off x="6656288" y="1244814"/>
          <a:ext cx="3264250" cy="99519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estarán abiertos, suponen un debate público sobre el uso de los recursos.</a:t>
          </a:r>
        </a:p>
      </dsp:txBody>
      <dsp:txXfrm>
        <a:off x="6656288" y="1244814"/>
        <a:ext cx="3264250" cy="995198"/>
      </dsp:txXfrm>
    </dsp:sp>
    <dsp:sp modelId="{A3C2B08F-61E5-40CF-B680-AE19E10B5A0B}">
      <dsp:nvSpPr>
        <dsp:cNvPr id="0" name=""/>
        <dsp:cNvSpPr/>
      </dsp:nvSpPr>
      <dsp:spPr>
        <a:xfrm>
          <a:off x="6656288" y="2488812"/>
          <a:ext cx="3264250" cy="99519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El debate del presupuesto se llevará a cabo en el marco de los lineamientos del Plan de Desarrollo elaborado por el Consejo Local de Planificación</a:t>
          </a:r>
        </a:p>
      </dsp:txBody>
      <dsp:txXfrm>
        <a:off x="6656288" y="2488812"/>
        <a:ext cx="3264250" cy="995198"/>
      </dsp:txXfrm>
    </dsp:sp>
    <dsp:sp modelId="{9BB93845-52B4-430A-9A58-426066571E92}">
      <dsp:nvSpPr>
        <dsp:cNvPr id="0" name=""/>
        <dsp:cNvSpPr/>
      </dsp:nvSpPr>
      <dsp:spPr>
        <a:xfrm>
          <a:off x="2739187" y="3732810"/>
          <a:ext cx="3264250" cy="9951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Art. 69.- Articulación de los presupuestos participativos con los planes de desarrollo</a:t>
          </a:r>
        </a:p>
      </dsp:txBody>
      <dsp:txXfrm>
        <a:off x="2739187" y="3732810"/>
        <a:ext cx="3264250" cy="995198"/>
      </dsp:txXfrm>
    </dsp:sp>
    <dsp:sp modelId="{99784B1F-534A-4BAB-BC3D-D5BD54DCA55A}">
      <dsp:nvSpPr>
        <dsp:cNvPr id="0" name=""/>
        <dsp:cNvSpPr/>
      </dsp:nvSpPr>
      <dsp:spPr>
        <a:xfrm>
          <a:off x="6656288" y="3732810"/>
          <a:ext cx="3264250" cy="99519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de acuerdo con los lineamientos del Plan de Desarrollo.</a:t>
          </a:r>
        </a:p>
      </dsp:txBody>
      <dsp:txXfrm>
        <a:off x="6656288" y="3732810"/>
        <a:ext cx="3264250" cy="995198"/>
      </dsp:txXfrm>
    </dsp:sp>
    <dsp:sp modelId="{1BB67930-1E96-4A4A-9DDA-AA351455D2A1}">
      <dsp:nvSpPr>
        <dsp:cNvPr id="0" name=""/>
        <dsp:cNvSpPr/>
      </dsp:nvSpPr>
      <dsp:spPr>
        <a:xfrm>
          <a:off x="2739187" y="4976808"/>
          <a:ext cx="3264250" cy="9951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a:t>Art. 70.- Del procedimiento para la elaboración del presupuesto participativo</a:t>
          </a:r>
          <a:endParaRPr lang="es-MX" sz="1500" kern="1200" dirty="0"/>
        </a:p>
      </dsp:txBody>
      <dsp:txXfrm>
        <a:off x="2739187" y="4976808"/>
        <a:ext cx="3264250" cy="995198"/>
      </dsp:txXfrm>
    </dsp:sp>
    <dsp:sp modelId="{FE176857-3B38-4C77-B780-24114169BD46}">
      <dsp:nvSpPr>
        <dsp:cNvPr id="0" name=""/>
        <dsp:cNvSpPr/>
      </dsp:nvSpPr>
      <dsp:spPr>
        <a:xfrm>
          <a:off x="6656288" y="4976808"/>
          <a:ext cx="3264250" cy="99519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a:t>deliberación pública para la formulación de los presupuestos</a:t>
          </a:r>
          <a:endParaRPr lang="es-MX" sz="1500" kern="1200" dirty="0"/>
        </a:p>
      </dsp:txBody>
      <dsp:txXfrm>
        <a:off x="6656288" y="4976808"/>
        <a:ext cx="3264250" cy="9951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E4BE9-7C43-014E-A6CC-DA0E9FF80367}">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BDB827A-ADEF-C845-AA39-F73B09A931E4}">
      <dsp:nvSpPr>
        <dsp:cNvPr id="0" name=""/>
        <dsp:cNvSpPr/>
      </dsp:nvSpPr>
      <dsp:spPr>
        <a:xfrm rot="8100000">
          <a:off x="71957" y="483138"/>
          <a:ext cx="308335" cy="308335"/>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532390-91A3-CA4E-8259-831F96F80A6E}">
      <dsp:nvSpPr>
        <dsp:cNvPr id="0" name=""/>
        <dsp:cNvSpPr/>
      </dsp:nvSpPr>
      <dsp:spPr>
        <a:xfrm>
          <a:off x="106210" y="517392"/>
          <a:ext cx="239828" cy="239828"/>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FD4F8A20-4755-2E4B-A055-090C63014CC7}">
      <dsp:nvSpPr>
        <dsp:cNvPr id="0" name=""/>
        <dsp:cNvSpPr/>
      </dsp:nvSpPr>
      <dsp:spPr>
        <a:xfrm>
          <a:off x="444151" y="855332"/>
          <a:ext cx="4536472"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Estimación de ingresos</a:t>
          </a:r>
        </a:p>
      </dsp:txBody>
      <dsp:txXfrm>
        <a:off x="444151" y="855332"/>
        <a:ext cx="4536472" cy="1241070"/>
      </dsp:txXfrm>
    </dsp:sp>
    <dsp:sp modelId="{AF6959C6-EF27-9347-8A83-C4BD267F835C}">
      <dsp:nvSpPr>
        <dsp:cNvPr id="0" name=""/>
        <dsp:cNvSpPr/>
      </dsp:nvSpPr>
      <dsp:spPr>
        <a:xfrm>
          <a:off x="444151" y="419280"/>
          <a:ext cx="4536472"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Julio</a:t>
          </a:r>
        </a:p>
      </dsp:txBody>
      <dsp:txXfrm>
        <a:off x="444151" y="419280"/>
        <a:ext cx="4536472" cy="436051"/>
      </dsp:txXfrm>
    </dsp:sp>
    <dsp:sp modelId="{ADAD376E-C601-9648-A3B0-89F48FAD3511}">
      <dsp:nvSpPr>
        <dsp:cNvPr id="0" name=""/>
        <dsp:cNvSpPr/>
      </dsp:nvSpPr>
      <dsp:spPr>
        <a:xfrm>
          <a:off x="226125" y="855332"/>
          <a:ext cx="0" cy="124107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E35F3C6-36D5-734B-8F74-2F8173C10FD2}">
      <dsp:nvSpPr>
        <dsp:cNvPr id="0" name=""/>
        <dsp:cNvSpPr/>
      </dsp:nvSpPr>
      <dsp:spPr>
        <a:xfrm>
          <a:off x="186100" y="2057157"/>
          <a:ext cx="78489" cy="7848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AA811-F268-AF4F-8FCF-9300B0AEE1DF}">
      <dsp:nvSpPr>
        <dsp:cNvPr id="0" name=""/>
        <dsp:cNvSpPr/>
      </dsp:nvSpPr>
      <dsp:spPr>
        <a:xfrm rot="18900000">
          <a:off x="2794958" y="3401331"/>
          <a:ext cx="308335" cy="308335"/>
        </a:xfrm>
        <a:prstGeom prst="teardrop">
          <a:avLst>
            <a:gd name="adj" fmla="val 115000"/>
          </a:avLst>
        </a:prstGeom>
        <a:solidFill>
          <a:schemeClr val="accent2">
            <a:hueOff val="3221806"/>
            <a:satOff val="-9246"/>
            <a:lumOff val="-14805"/>
            <a:alphaOff val="0"/>
          </a:schemeClr>
        </a:solidFill>
        <a:ln w="19050" cap="flat" cmpd="sng" algn="ctr">
          <a:solidFill>
            <a:schemeClr val="accent2">
              <a:hueOff val="3221806"/>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CE8E0-59CF-E34B-ADD5-AFD02742C4F3}">
      <dsp:nvSpPr>
        <dsp:cNvPr id="0" name=""/>
        <dsp:cNvSpPr/>
      </dsp:nvSpPr>
      <dsp:spPr>
        <a:xfrm>
          <a:off x="2829211" y="3435584"/>
          <a:ext cx="239828" cy="239828"/>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98CC67E-D68C-0B46-A442-D4B705E8F9D0}">
      <dsp:nvSpPr>
        <dsp:cNvPr id="0" name=""/>
        <dsp:cNvSpPr/>
      </dsp:nvSpPr>
      <dsp:spPr>
        <a:xfrm>
          <a:off x="3167151" y="2096402"/>
          <a:ext cx="4536472"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Cálculo definitivo de los ingresos - límite de gastos</a:t>
          </a:r>
        </a:p>
        <a:p>
          <a:pPr marL="0" lvl="0" indent="0" algn="l" defTabSz="666750">
            <a:lnSpc>
              <a:spcPct val="90000"/>
            </a:lnSpc>
            <a:spcBef>
              <a:spcPct val="0"/>
            </a:spcBef>
            <a:spcAft>
              <a:spcPct val="35000"/>
            </a:spcAft>
            <a:buNone/>
          </a:pPr>
          <a:r>
            <a:rPr lang="en-US" sz="1500" kern="1200"/>
            <a:t>Asamblea Parroquial, priorización de gastos</a:t>
          </a:r>
        </a:p>
      </dsp:txBody>
      <dsp:txXfrm>
        <a:off x="3167151" y="2096402"/>
        <a:ext cx="4536472" cy="1241070"/>
      </dsp:txXfrm>
    </dsp:sp>
    <dsp:sp modelId="{DF51A4CD-D9D3-FF43-B00D-4B743E5D1873}">
      <dsp:nvSpPr>
        <dsp:cNvPr id="0" name=""/>
        <dsp:cNvSpPr/>
      </dsp:nvSpPr>
      <dsp:spPr>
        <a:xfrm>
          <a:off x="3167151" y="3337472"/>
          <a:ext cx="4536472"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Agosto</a:t>
          </a:r>
        </a:p>
      </dsp:txBody>
      <dsp:txXfrm>
        <a:off x="3167151" y="3337472"/>
        <a:ext cx="4536472" cy="436051"/>
      </dsp:txXfrm>
    </dsp:sp>
    <dsp:sp modelId="{DB99468A-FA74-A44C-9BAF-8A11F5833C54}">
      <dsp:nvSpPr>
        <dsp:cNvPr id="0" name=""/>
        <dsp:cNvSpPr/>
      </dsp:nvSpPr>
      <dsp:spPr>
        <a:xfrm>
          <a:off x="2949125" y="2096402"/>
          <a:ext cx="0" cy="1241070"/>
        </a:xfrm>
        <a:prstGeom prst="line">
          <a:avLst/>
        </a:prstGeom>
        <a:noFill/>
        <a:ln w="12700" cap="flat" cmpd="sng" algn="ctr">
          <a:solidFill>
            <a:schemeClr val="accent2">
              <a:hueOff val="3221806"/>
              <a:satOff val="-9246"/>
              <a:lumOff val="-14805"/>
              <a:alphaOff val="0"/>
            </a:schemeClr>
          </a:solidFill>
          <a:prstDash val="dash"/>
          <a:miter lim="800000"/>
        </a:ln>
        <a:effectLst/>
      </dsp:spPr>
      <dsp:style>
        <a:lnRef idx="1">
          <a:scrgbClr r="0" g="0" b="0"/>
        </a:lnRef>
        <a:fillRef idx="0">
          <a:scrgbClr r="0" g="0" b="0"/>
        </a:fillRef>
        <a:effectRef idx="0">
          <a:scrgbClr r="0" g="0" b="0"/>
        </a:effectRef>
        <a:fontRef idx="minor"/>
      </dsp:style>
    </dsp:sp>
    <dsp:sp modelId="{2DCBF2EC-1727-AD46-B4AB-46A521064FCD}">
      <dsp:nvSpPr>
        <dsp:cNvPr id="0" name=""/>
        <dsp:cNvSpPr/>
      </dsp:nvSpPr>
      <dsp:spPr>
        <a:xfrm>
          <a:off x="2909100" y="2057157"/>
          <a:ext cx="78489" cy="78489"/>
        </a:xfrm>
        <a:prstGeom prst="ellipse">
          <a:avLst/>
        </a:prstGeom>
        <a:solidFill>
          <a:schemeClr val="accent2">
            <a:hueOff val="3221806"/>
            <a:satOff val="-9246"/>
            <a:lumOff val="-1480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CE78B-EAA9-AC42-AC11-BF8FAD78C51D}">
      <dsp:nvSpPr>
        <dsp:cNvPr id="0" name=""/>
        <dsp:cNvSpPr/>
      </dsp:nvSpPr>
      <dsp:spPr>
        <a:xfrm rot="8100000">
          <a:off x="5517958" y="483138"/>
          <a:ext cx="308335" cy="308335"/>
        </a:xfrm>
        <a:prstGeom prst="teardrop">
          <a:avLst>
            <a:gd name="adj" fmla="val 115000"/>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5E459-5D2B-CD47-8504-266B10D9C77D}">
      <dsp:nvSpPr>
        <dsp:cNvPr id="0" name=""/>
        <dsp:cNvSpPr/>
      </dsp:nvSpPr>
      <dsp:spPr>
        <a:xfrm>
          <a:off x="5552211" y="517392"/>
          <a:ext cx="239828" cy="239828"/>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CAC3EA98-F05F-4D41-9A59-4A431F8071F9}">
      <dsp:nvSpPr>
        <dsp:cNvPr id="0" name=""/>
        <dsp:cNvSpPr/>
      </dsp:nvSpPr>
      <dsp:spPr>
        <a:xfrm>
          <a:off x="5890151" y="855332"/>
          <a:ext cx="4536472"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Plan Operativo Anual  y su presupuesto conforme lo presupuestado</a:t>
          </a:r>
        </a:p>
        <a:p>
          <a:pPr marL="0" lvl="0" indent="0" algn="l" defTabSz="666750">
            <a:lnSpc>
              <a:spcPct val="90000"/>
            </a:lnSpc>
            <a:spcBef>
              <a:spcPct val="0"/>
            </a:spcBef>
            <a:spcAft>
              <a:spcPct val="35000"/>
            </a:spcAft>
            <a:buNone/>
          </a:pPr>
          <a:r>
            <a:rPr lang="en-US" sz="1500" kern="1200"/>
            <a:t>Programas, subprogramas y proyectos (actividades)</a:t>
          </a:r>
        </a:p>
      </dsp:txBody>
      <dsp:txXfrm>
        <a:off x="5890151" y="855332"/>
        <a:ext cx="4536472" cy="1241070"/>
      </dsp:txXfrm>
    </dsp:sp>
    <dsp:sp modelId="{74988BFD-6BB6-934A-AB50-4786D8C654DA}">
      <dsp:nvSpPr>
        <dsp:cNvPr id="0" name=""/>
        <dsp:cNvSpPr/>
      </dsp:nvSpPr>
      <dsp:spPr>
        <a:xfrm>
          <a:off x="5890151" y="419280"/>
          <a:ext cx="4536472"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Septiembre</a:t>
          </a:r>
        </a:p>
      </dsp:txBody>
      <dsp:txXfrm>
        <a:off x="5890151" y="419280"/>
        <a:ext cx="4536472" cy="436051"/>
      </dsp:txXfrm>
    </dsp:sp>
    <dsp:sp modelId="{4AA11C49-3E83-7340-B74E-FDA1C3ED96CC}">
      <dsp:nvSpPr>
        <dsp:cNvPr id="0" name=""/>
        <dsp:cNvSpPr/>
      </dsp:nvSpPr>
      <dsp:spPr>
        <a:xfrm>
          <a:off x="5672126" y="855332"/>
          <a:ext cx="0" cy="1241070"/>
        </a:xfrm>
        <a:prstGeom prst="line">
          <a:avLst/>
        </a:prstGeom>
        <a:noFill/>
        <a:ln w="12700" cap="flat" cmpd="sng" algn="ctr">
          <a:solidFill>
            <a:schemeClr val="accent2">
              <a:hueOff val="6443612"/>
              <a:satOff val="-18493"/>
              <a:lumOff val="-29609"/>
              <a:alphaOff val="0"/>
            </a:schemeClr>
          </a:solidFill>
          <a:prstDash val="dash"/>
          <a:miter lim="800000"/>
        </a:ln>
        <a:effectLst/>
      </dsp:spPr>
      <dsp:style>
        <a:lnRef idx="1">
          <a:scrgbClr r="0" g="0" b="0"/>
        </a:lnRef>
        <a:fillRef idx="0">
          <a:scrgbClr r="0" g="0" b="0"/>
        </a:fillRef>
        <a:effectRef idx="0">
          <a:scrgbClr r="0" g="0" b="0"/>
        </a:effectRef>
        <a:fontRef idx="minor"/>
      </dsp:style>
    </dsp:sp>
    <dsp:sp modelId="{B0CA35AC-7E2B-1E4B-B479-7E871447D8A4}">
      <dsp:nvSpPr>
        <dsp:cNvPr id="0" name=""/>
        <dsp:cNvSpPr/>
      </dsp:nvSpPr>
      <dsp:spPr>
        <a:xfrm>
          <a:off x="5632101" y="2057157"/>
          <a:ext cx="78489" cy="78489"/>
        </a:xfrm>
        <a:prstGeom prst="ellipse">
          <a:avLst/>
        </a:prstGeom>
        <a:solidFill>
          <a:schemeClr val="accent2">
            <a:hueOff val="6443612"/>
            <a:satOff val="-18493"/>
            <a:lumOff val="-296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B40DD-4230-0F45-A22A-A1972B50484E}">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DB7D1B50-2865-6D49-96F5-77DCD9B84D38}">
      <dsp:nvSpPr>
        <dsp:cNvPr id="0" name=""/>
        <dsp:cNvSpPr/>
      </dsp:nvSpPr>
      <dsp:spPr>
        <a:xfrm rot="8100000">
          <a:off x="71957" y="483138"/>
          <a:ext cx="308335" cy="308335"/>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CB07C-2706-BD45-882E-C06D1542E095}">
      <dsp:nvSpPr>
        <dsp:cNvPr id="0" name=""/>
        <dsp:cNvSpPr/>
      </dsp:nvSpPr>
      <dsp:spPr>
        <a:xfrm>
          <a:off x="106210" y="517392"/>
          <a:ext cx="239828" cy="239828"/>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7EB8E7FA-D53E-524A-85E0-34FF319DC9E9}">
      <dsp:nvSpPr>
        <dsp:cNvPr id="0" name=""/>
        <dsp:cNvSpPr/>
      </dsp:nvSpPr>
      <dsp:spPr>
        <a:xfrm>
          <a:off x="444151" y="855332"/>
          <a:ext cx="4536472"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Asamblea Parroquial mediante resolución emite su conformidad con las prioridades definidas en el anteproyecto del presupuesto</a:t>
          </a:r>
        </a:p>
      </dsp:txBody>
      <dsp:txXfrm>
        <a:off x="444151" y="855332"/>
        <a:ext cx="4536472" cy="1241070"/>
      </dsp:txXfrm>
    </dsp:sp>
    <dsp:sp modelId="{30052EC8-599F-FF43-B9AF-C5B27F4D545F}">
      <dsp:nvSpPr>
        <dsp:cNvPr id="0" name=""/>
        <dsp:cNvSpPr/>
      </dsp:nvSpPr>
      <dsp:spPr>
        <a:xfrm>
          <a:off x="444151" y="419280"/>
          <a:ext cx="4536472"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Octubre</a:t>
          </a:r>
        </a:p>
      </dsp:txBody>
      <dsp:txXfrm>
        <a:off x="444151" y="419280"/>
        <a:ext cx="4536472" cy="436051"/>
      </dsp:txXfrm>
    </dsp:sp>
    <dsp:sp modelId="{9F30A58C-9634-4E4A-B4B6-1E86CF2003D3}">
      <dsp:nvSpPr>
        <dsp:cNvPr id="0" name=""/>
        <dsp:cNvSpPr/>
      </dsp:nvSpPr>
      <dsp:spPr>
        <a:xfrm>
          <a:off x="226125" y="855332"/>
          <a:ext cx="0" cy="124107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F0D8BDF-4AA2-914E-9FC1-CBB570F9525B}">
      <dsp:nvSpPr>
        <dsp:cNvPr id="0" name=""/>
        <dsp:cNvSpPr/>
      </dsp:nvSpPr>
      <dsp:spPr>
        <a:xfrm>
          <a:off x="186100" y="2057157"/>
          <a:ext cx="78489" cy="7848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D3ED0-0E85-3B43-AB5B-8B34C469D5CB}">
      <dsp:nvSpPr>
        <dsp:cNvPr id="0" name=""/>
        <dsp:cNvSpPr/>
      </dsp:nvSpPr>
      <dsp:spPr>
        <a:xfrm rot="18900000">
          <a:off x="2794958" y="3401331"/>
          <a:ext cx="308335" cy="308335"/>
        </a:xfrm>
        <a:prstGeom prst="teardrop">
          <a:avLst>
            <a:gd name="adj" fmla="val 115000"/>
          </a:avLst>
        </a:prstGeom>
        <a:solidFill>
          <a:schemeClr val="accent2">
            <a:hueOff val="3221806"/>
            <a:satOff val="-9246"/>
            <a:lumOff val="-14805"/>
            <a:alphaOff val="0"/>
          </a:schemeClr>
        </a:solidFill>
        <a:ln w="19050" cap="flat" cmpd="sng" algn="ctr">
          <a:solidFill>
            <a:schemeClr val="accent2">
              <a:hueOff val="3221806"/>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DA677-3AE2-7144-ADE0-74925C63A316}">
      <dsp:nvSpPr>
        <dsp:cNvPr id="0" name=""/>
        <dsp:cNvSpPr/>
      </dsp:nvSpPr>
      <dsp:spPr>
        <a:xfrm>
          <a:off x="2829211" y="3435584"/>
          <a:ext cx="239828" cy="239828"/>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37AC9E7-E16D-8746-9621-080B60D54304}">
      <dsp:nvSpPr>
        <dsp:cNvPr id="0" name=""/>
        <dsp:cNvSpPr/>
      </dsp:nvSpPr>
      <dsp:spPr>
        <a:xfrm>
          <a:off x="3167151" y="2096402"/>
          <a:ext cx="4536472"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Informe Comisión Legislativo </a:t>
          </a:r>
        </a:p>
      </dsp:txBody>
      <dsp:txXfrm>
        <a:off x="3167151" y="2096402"/>
        <a:ext cx="4536472" cy="1241070"/>
      </dsp:txXfrm>
    </dsp:sp>
    <dsp:sp modelId="{953F8AB7-6C28-B441-9D87-2DF87A23E29D}">
      <dsp:nvSpPr>
        <dsp:cNvPr id="0" name=""/>
        <dsp:cNvSpPr/>
      </dsp:nvSpPr>
      <dsp:spPr>
        <a:xfrm>
          <a:off x="3167151" y="3337472"/>
          <a:ext cx="4536472"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Noviembre</a:t>
          </a:r>
        </a:p>
      </dsp:txBody>
      <dsp:txXfrm>
        <a:off x="3167151" y="3337472"/>
        <a:ext cx="4536472" cy="436051"/>
      </dsp:txXfrm>
    </dsp:sp>
    <dsp:sp modelId="{54909833-75F0-074B-9D8D-68992CF0134D}">
      <dsp:nvSpPr>
        <dsp:cNvPr id="0" name=""/>
        <dsp:cNvSpPr/>
      </dsp:nvSpPr>
      <dsp:spPr>
        <a:xfrm>
          <a:off x="2949125" y="2096402"/>
          <a:ext cx="0" cy="1241070"/>
        </a:xfrm>
        <a:prstGeom prst="line">
          <a:avLst/>
        </a:prstGeom>
        <a:noFill/>
        <a:ln w="12700" cap="flat" cmpd="sng" algn="ctr">
          <a:solidFill>
            <a:schemeClr val="accent2">
              <a:hueOff val="3221806"/>
              <a:satOff val="-9246"/>
              <a:lumOff val="-14805"/>
              <a:alphaOff val="0"/>
            </a:schemeClr>
          </a:solidFill>
          <a:prstDash val="dash"/>
          <a:miter lim="800000"/>
        </a:ln>
        <a:effectLst/>
      </dsp:spPr>
      <dsp:style>
        <a:lnRef idx="1">
          <a:scrgbClr r="0" g="0" b="0"/>
        </a:lnRef>
        <a:fillRef idx="0">
          <a:scrgbClr r="0" g="0" b="0"/>
        </a:fillRef>
        <a:effectRef idx="0">
          <a:scrgbClr r="0" g="0" b="0"/>
        </a:effectRef>
        <a:fontRef idx="minor"/>
      </dsp:style>
    </dsp:sp>
    <dsp:sp modelId="{65AAD605-D02D-4147-8180-D9FD0C299DEB}">
      <dsp:nvSpPr>
        <dsp:cNvPr id="0" name=""/>
        <dsp:cNvSpPr/>
      </dsp:nvSpPr>
      <dsp:spPr>
        <a:xfrm>
          <a:off x="2909100" y="2057157"/>
          <a:ext cx="78489" cy="78489"/>
        </a:xfrm>
        <a:prstGeom prst="ellipse">
          <a:avLst/>
        </a:prstGeom>
        <a:solidFill>
          <a:schemeClr val="accent2">
            <a:hueOff val="3221806"/>
            <a:satOff val="-9246"/>
            <a:lumOff val="-1480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5CE3E-32FE-B648-94E5-0AB8B05228DA}">
      <dsp:nvSpPr>
        <dsp:cNvPr id="0" name=""/>
        <dsp:cNvSpPr/>
      </dsp:nvSpPr>
      <dsp:spPr>
        <a:xfrm rot="8100000">
          <a:off x="5517958" y="483138"/>
          <a:ext cx="308335" cy="308335"/>
        </a:xfrm>
        <a:prstGeom prst="teardrop">
          <a:avLst>
            <a:gd name="adj" fmla="val 115000"/>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38FB8-3650-E045-A694-6CA8956685AC}">
      <dsp:nvSpPr>
        <dsp:cNvPr id="0" name=""/>
        <dsp:cNvSpPr/>
      </dsp:nvSpPr>
      <dsp:spPr>
        <a:xfrm>
          <a:off x="5552211" y="517392"/>
          <a:ext cx="239828" cy="239828"/>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4E7AD6FB-E3D7-554C-AEF9-73ECE92C586D}">
      <dsp:nvSpPr>
        <dsp:cNvPr id="0" name=""/>
        <dsp:cNvSpPr/>
      </dsp:nvSpPr>
      <dsp:spPr>
        <a:xfrm>
          <a:off x="5890151" y="855332"/>
          <a:ext cx="4536472"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Revisa el legislativo</a:t>
          </a:r>
        </a:p>
        <a:p>
          <a:pPr marL="0" lvl="0" indent="0" algn="l" defTabSz="666750">
            <a:lnSpc>
              <a:spcPct val="90000"/>
            </a:lnSpc>
            <a:spcBef>
              <a:spcPct val="0"/>
            </a:spcBef>
            <a:spcAft>
              <a:spcPct val="35000"/>
            </a:spcAft>
            <a:buNone/>
          </a:pPr>
          <a:r>
            <a:rPr lang="en-US" sz="1500" kern="1200"/>
            <a:t>Revisa el Ejecutivo</a:t>
          </a:r>
        </a:p>
        <a:p>
          <a:pPr marL="0" lvl="0" indent="0" algn="l" defTabSz="666750">
            <a:lnSpc>
              <a:spcPct val="90000"/>
            </a:lnSpc>
            <a:spcBef>
              <a:spcPct val="0"/>
            </a:spcBef>
            <a:spcAft>
              <a:spcPct val="35000"/>
            </a:spcAft>
            <a:buNone/>
          </a:pPr>
          <a:r>
            <a:rPr lang="en-US" sz="1500" kern="1200"/>
            <a:t>Legislativo sanciona el presupuesto</a:t>
          </a:r>
        </a:p>
      </dsp:txBody>
      <dsp:txXfrm>
        <a:off x="5890151" y="855332"/>
        <a:ext cx="4536472" cy="1241070"/>
      </dsp:txXfrm>
    </dsp:sp>
    <dsp:sp modelId="{A2417A6C-7CEA-A941-8F14-FEC80AB90758}">
      <dsp:nvSpPr>
        <dsp:cNvPr id="0" name=""/>
        <dsp:cNvSpPr/>
      </dsp:nvSpPr>
      <dsp:spPr>
        <a:xfrm>
          <a:off x="5890151" y="419280"/>
          <a:ext cx="4536472"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Diciembre</a:t>
          </a:r>
        </a:p>
      </dsp:txBody>
      <dsp:txXfrm>
        <a:off x="5890151" y="419280"/>
        <a:ext cx="4536472" cy="436051"/>
      </dsp:txXfrm>
    </dsp:sp>
    <dsp:sp modelId="{EC9C475F-15EB-AD46-9916-258999698847}">
      <dsp:nvSpPr>
        <dsp:cNvPr id="0" name=""/>
        <dsp:cNvSpPr/>
      </dsp:nvSpPr>
      <dsp:spPr>
        <a:xfrm>
          <a:off x="5672126" y="855332"/>
          <a:ext cx="0" cy="1241070"/>
        </a:xfrm>
        <a:prstGeom prst="line">
          <a:avLst/>
        </a:prstGeom>
        <a:noFill/>
        <a:ln w="12700" cap="flat" cmpd="sng" algn="ctr">
          <a:solidFill>
            <a:schemeClr val="accent2">
              <a:hueOff val="6443612"/>
              <a:satOff val="-18493"/>
              <a:lumOff val="-29609"/>
              <a:alphaOff val="0"/>
            </a:schemeClr>
          </a:solidFill>
          <a:prstDash val="dash"/>
          <a:miter lim="800000"/>
        </a:ln>
        <a:effectLst/>
      </dsp:spPr>
      <dsp:style>
        <a:lnRef idx="1">
          <a:scrgbClr r="0" g="0" b="0"/>
        </a:lnRef>
        <a:fillRef idx="0">
          <a:scrgbClr r="0" g="0" b="0"/>
        </a:fillRef>
        <a:effectRef idx="0">
          <a:scrgbClr r="0" g="0" b="0"/>
        </a:effectRef>
        <a:fontRef idx="minor"/>
      </dsp:style>
    </dsp:sp>
    <dsp:sp modelId="{C7EF9C9D-BE8C-8646-99F8-C869E2795A2A}">
      <dsp:nvSpPr>
        <dsp:cNvPr id="0" name=""/>
        <dsp:cNvSpPr/>
      </dsp:nvSpPr>
      <dsp:spPr>
        <a:xfrm>
          <a:off x="5632101" y="2057157"/>
          <a:ext cx="78489" cy="78489"/>
        </a:xfrm>
        <a:prstGeom prst="ellipse">
          <a:avLst/>
        </a:prstGeom>
        <a:solidFill>
          <a:schemeClr val="accent2">
            <a:hueOff val="6443612"/>
            <a:satOff val="-18493"/>
            <a:lumOff val="-296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37938-5164-5644-A21F-AB310BB87672}">
      <dsp:nvSpPr>
        <dsp:cNvPr id="0" name=""/>
        <dsp:cNvSpPr/>
      </dsp:nvSpPr>
      <dsp:spPr>
        <a:xfrm>
          <a:off x="2757965" y="202876"/>
          <a:ext cx="3158821" cy="239383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dirty="0"/>
            <a:t>Programación Presupuestaria</a:t>
          </a:r>
        </a:p>
        <a:p>
          <a:pPr marL="114300" lvl="1" indent="-114300" algn="l" defTabSz="622300">
            <a:lnSpc>
              <a:spcPct val="90000"/>
            </a:lnSpc>
            <a:spcBef>
              <a:spcPct val="0"/>
            </a:spcBef>
            <a:spcAft>
              <a:spcPct val="15000"/>
            </a:spcAft>
            <a:buChar char="•"/>
          </a:pPr>
          <a:r>
            <a:rPr lang="es-MX" sz="1400" kern="1200" dirty="0"/>
            <a:t> Definición de programas, proyectos y actividades coherentes con el  escenario fiscal.
• Identificación de metas, plazos y recursos necesarios</a:t>
          </a:r>
          <a:r>
            <a:rPr lang="es-MX" sz="1200" kern="1200" dirty="0"/>
            <a:t>.</a:t>
          </a:r>
        </a:p>
      </dsp:txBody>
      <dsp:txXfrm>
        <a:off x="2874822" y="319733"/>
        <a:ext cx="2925107" cy="2160122"/>
      </dsp:txXfrm>
    </dsp:sp>
    <dsp:sp modelId="{80559A57-D899-7044-85F6-BD3561DD6FB8}">
      <dsp:nvSpPr>
        <dsp:cNvPr id="0" name=""/>
        <dsp:cNvSpPr/>
      </dsp:nvSpPr>
      <dsp:spPr>
        <a:xfrm>
          <a:off x="1749274" y="1515883"/>
          <a:ext cx="5135129" cy="5135129"/>
        </a:xfrm>
        <a:custGeom>
          <a:avLst/>
          <a:gdLst/>
          <a:ahLst/>
          <a:cxnLst/>
          <a:rect l="0" t="0" r="0" b="0"/>
          <a:pathLst>
            <a:path>
              <a:moveTo>
                <a:pt x="4183044" y="571916"/>
              </a:moveTo>
              <a:arcTo wR="2567564" hR="2567564" stAng="18539413" swAng="2685753"/>
            </a:path>
          </a:pathLst>
        </a:custGeom>
        <a:noFill/>
        <a:ln w="1270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EE62D44-4A37-1E4A-B0C9-01AC1281DA39}">
      <dsp:nvSpPr>
        <dsp:cNvPr id="0" name=""/>
        <dsp:cNvSpPr/>
      </dsp:nvSpPr>
      <dsp:spPr>
        <a:xfrm>
          <a:off x="5007320" y="3823858"/>
          <a:ext cx="3051838" cy="221726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MX" sz="2100" kern="1200" dirty="0"/>
            <a:t>Formulación Presupuestaria</a:t>
          </a:r>
        </a:p>
        <a:p>
          <a:pPr marL="171450" lvl="1" indent="-171450" algn="l" defTabSz="711200">
            <a:lnSpc>
              <a:spcPct val="90000"/>
            </a:lnSpc>
            <a:spcBef>
              <a:spcPct val="0"/>
            </a:spcBef>
            <a:spcAft>
              <a:spcPct val="15000"/>
            </a:spcAft>
            <a:buChar char="•"/>
          </a:pPr>
          <a:r>
            <a:rPr lang="es-MX" sz="1600" kern="1200" dirty="0"/>
            <a:t>Expresión de los resultados de la programación bajo catálogos y clasificadores presupuestarios estandarizados.</a:t>
          </a:r>
        </a:p>
      </dsp:txBody>
      <dsp:txXfrm>
        <a:off x="5115558" y="3932096"/>
        <a:ext cx="2835362" cy="2000787"/>
      </dsp:txXfrm>
    </dsp:sp>
    <dsp:sp modelId="{EC196453-453A-6D4F-92D2-8EA02238B5D8}">
      <dsp:nvSpPr>
        <dsp:cNvPr id="0" name=""/>
        <dsp:cNvSpPr/>
      </dsp:nvSpPr>
      <dsp:spPr>
        <a:xfrm>
          <a:off x="1742099" y="1081143"/>
          <a:ext cx="5135129" cy="5135129"/>
        </a:xfrm>
        <a:custGeom>
          <a:avLst/>
          <a:gdLst/>
          <a:ahLst/>
          <a:cxnLst/>
          <a:rect l="0" t="0" r="0" b="0"/>
          <a:pathLst>
            <a:path>
              <a:moveTo>
                <a:pt x="3481292" y="4967041"/>
              </a:moveTo>
              <a:arcTo wR="2567564" hR="2567564" stAng="4149181" swAng="2647077"/>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72A7A7-52FD-3C40-B4EE-0E7B95873A84}">
      <dsp:nvSpPr>
        <dsp:cNvPr id="0" name=""/>
        <dsp:cNvSpPr/>
      </dsp:nvSpPr>
      <dsp:spPr>
        <a:xfrm>
          <a:off x="419822" y="3865420"/>
          <a:ext cx="3332530" cy="21341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MX" sz="2100" kern="1200" dirty="0"/>
            <a:t>Aprobación Presupuestaria</a:t>
          </a:r>
        </a:p>
        <a:p>
          <a:pPr marL="171450" lvl="1" indent="-171450" algn="l" defTabSz="711200">
            <a:lnSpc>
              <a:spcPct val="90000"/>
            </a:lnSpc>
            <a:spcBef>
              <a:spcPct val="0"/>
            </a:spcBef>
            <a:spcAft>
              <a:spcPct val="15000"/>
            </a:spcAft>
            <a:buChar char="•"/>
          </a:pPr>
          <a:r>
            <a:rPr lang="es-MX" sz="1600" kern="1200" dirty="0"/>
            <a:t>Revisión y validación legal por parte del legislativo local.</a:t>
          </a:r>
        </a:p>
      </dsp:txBody>
      <dsp:txXfrm>
        <a:off x="524002" y="3969600"/>
        <a:ext cx="3124170" cy="1925780"/>
      </dsp:txXfrm>
    </dsp:sp>
    <dsp:sp modelId="{AFB07AF7-917E-B340-AED6-7E8B8B943B71}">
      <dsp:nvSpPr>
        <dsp:cNvPr id="0" name=""/>
        <dsp:cNvSpPr/>
      </dsp:nvSpPr>
      <dsp:spPr>
        <a:xfrm>
          <a:off x="1743474" y="1497664"/>
          <a:ext cx="5135129" cy="5135129"/>
        </a:xfrm>
        <a:custGeom>
          <a:avLst/>
          <a:gdLst/>
          <a:ahLst/>
          <a:cxnLst/>
          <a:rect l="0" t="0" r="0" b="0"/>
          <a:pathLst>
            <a:path>
              <a:moveTo>
                <a:pt x="9507" y="2346810"/>
              </a:moveTo>
              <a:arcTo wR="2567564" hR="2567564" stAng="11095936" swAng="2842705"/>
            </a:path>
          </a:pathLst>
        </a:custGeom>
        <a:noFill/>
        <a:ln w="1270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25CEB-8C56-134D-8440-B5D483202C2D}">
      <dsp:nvSpPr>
        <dsp:cNvPr id="0" name=""/>
        <dsp:cNvSpPr/>
      </dsp:nvSpPr>
      <dsp:spPr>
        <a:xfrm>
          <a:off x="128" y="302169"/>
          <a:ext cx="1282358" cy="512943"/>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MX" sz="1800" kern="1200" dirty="0"/>
            <a:t>30 jul</a:t>
          </a:r>
        </a:p>
      </dsp:txBody>
      <dsp:txXfrm>
        <a:off x="256600" y="302169"/>
        <a:ext cx="769415" cy="512943"/>
      </dsp:txXfrm>
    </dsp:sp>
    <dsp:sp modelId="{361FC784-57E1-BF47-BAD3-9E988C178B7C}">
      <dsp:nvSpPr>
        <dsp:cNvPr id="0" name=""/>
        <dsp:cNvSpPr/>
      </dsp:nvSpPr>
      <dsp:spPr>
        <a:xfrm>
          <a:off x="1154251" y="302169"/>
          <a:ext cx="1282358" cy="512943"/>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MX" sz="1800" kern="1200" dirty="0"/>
            <a:t>15 ago</a:t>
          </a:r>
        </a:p>
      </dsp:txBody>
      <dsp:txXfrm>
        <a:off x="1410723" y="302169"/>
        <a:ext cx="769415" cy="512943"/>
      </dsp:txXfrm>
    </dsp:sp>
    <dsp:sp modelId="{72B003F6-AB33-364C-92C9-369C9849FF45}">
      <dsp:nvSpPr>
        <dsp:cNvPr id="0" name=""/>
        <dsp:cNvSpPr/>
      </dsp:nvSpPr>
      <dsp:spPr>
        <a:xfrm>
          <a:off x="2308374"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MX" sz="1800" kern="1200" dirty="0"/>
            <a:t> </a:t>
          </a:r>
        </a:p>
      </dsp:txBody>
      <dsp:txXfrm>
        <a:off x="2564846" y="302169"/>
        <a:ext cx="769415" cy="512943"/>
      </dsp:txXfrm>
    </dsp:sp>
    <dsp:sp modelId="{2724C24C-6A53-2D4E-90C2-66D0BC658AE9}">
      <dsp:nvSpPr>
        <dsp:cNvPr id="0" name=""/>
        <dsp:cNvSpPr/>
      </dsp:nvSpPr>
      <dsp:spPr>
        <a:xfrm>
          <a:off x="3462497"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s-MX" sz="1800" kern="1200" dirty="0"/>
        </a:p>
      </dsp:txBody>
      <dsp:txXfrm>
        <a:off x="3718969" y="302169"/>
        <a:ext cx="769415" cy="512943"/>
      </dsp:txXfrm>
    </dsp:sp>
    <dsp:sp modelId="{E045B75E-0BDD-D147-9921-D64D24B7F886}">
      <dsp:nvSpPr>
        <dsp:cNvPr id="0" name=""/>
        <dsp:cNvSpPr/>
      </dsp:nvSpPr>
      <dsp:spPr>
        <a:xfrm>
          <a:off x="4616620"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s-MX" sz="1800" kern="1200" dirty="0"/>
        </a:p>
      </dsp:txBody>
      <dsp:txXfrm>
        <a:off x="4873092" y="302169"/>
        <a:ext cx="769415" cy="512943"/>
      </dsp:txXfrm>
    </dsp:sp>
    <dsp:sp modelId="{E8BEB231-8837-CB4B-AA93-B3D9C19915E6}">
      <dsp:nvSpPr>
        <dsp:cNvPr id="0" name=""/>
        <dsp:cNvSpPr/>
      </dsp:nvSpPr>
      <dsp:spPr>
        <a:xfrm>
          <a:off x="5770743"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s-MX" sz="1800" kern="1200" dirty="0"/>
        </a:p>
      </dsp:txBody>
      <dsp:txXfrm>
        <a:off x="6027215" y="302169"/>
        <a:ext cx="769415" cy="512943"/>
      </dsp:txXfrm>
    </dsp:sp>
    <dsp:sp modelId="{75A44847-9620-1045-962E-FB76792CFF9A}">
      <dsp:nvSpPr>
        <dsp:cNvPr id="0" name=""/>
        <dsp:cNvSpPr/>
      </dsp:nvSpPr>
      <dsp:spPr>
        <a:xfrm>
          <a:off x="6924866"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s-MX" sz="1800" kern="1200" dirty="0"/>
        </a:p>
      </dsp:txBody>
      <dsp:txXfrm>
        <a:off x="7181338" y="302169"/>
        <a:ext cx="769415" cy="512943"/>
      </dsp:txXfrm>
    </dsp:sp>
    <dsp:sp modelId="{996C43AE-835A-C34C-9B0A-816A7CE0B515}">
      <dsp:nvSpPr>
        <dsp:cNvPr id="0" name=""/>
        <dsp:cNvSpPr/>
      </dsp:nvSpPr>
      <dsp:spPr>
        <a:xfrm>
          <a:off x="8078989"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s-MX" sz="1800" kern="1200" dirty="0"/>
        </a:p>
      </dsp:txBody>
      <dsp:txXfrm>
        <a:off x="8335461" y="302169"/>
        <a:ext cx="769415" cy="512943"/>
      </dsp:txXfrm>
    </dsp:sp>
    <dsp:sp modelId="{83E169C4-E0F8-2C40-80B9-D71B61A69C32}">
      <dsp:nvSpPr>
        <dsp:cNvPr id="0" name=""/>
        <dsp:cNvSpPr/>
      </dsp:nvSpPr>
      <dsp:spPr>
        <a:xfrm>
          <a:off x="9233112" y="302169"/>
          <a:ext cx="1282358" cy="512943"/>
        </a:xfrm>
        <a:prstGeom prst="chevron">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s-MX" sz="1800" kern="1200" dirty="0"/>
        </a:p>
      </dsp:txBody>
      <dsp:txXfrm>
        <a:off x="9489584" y="302169"/>
        <a:ext cx="769415" cy="5129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BA55F-87E6-A94E-850D-5F070AE8A8EC}">
      <dsp:nvSpPr>
        <dsp:cNvPr id="0" name=""/>
        <dsp:cNvSpPr/>
      </dsp:nvSpPr>
      <dsp:spPr>
        <a:xfrm>
          <a:off x="52" y="276533"/>
          <a:ext cx="5001274" cy="77926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30 de Julio: Estimación Provisional (COOTAD Art. 235 y 236)</a:t>
          </a:r>
        </a:p>
      </dsp:txBody>
      <dsp:txXfrm>
        <a:off x="52" y="276533"/>
        <a:ext cx="5001274" cy="779263"/>
      </dsp:txXfrm>
    </dsp:sp>
    <dsp:sp modelId="{60A496BE-3811-1044-8FA0-2A0B34C8366F}">
      <dsp:nvSpPr>
        <dsp:cNvPr id="0" name=""/>
        <dsp:cNvSpPr/>
      </dsp:nvSpPr>
      <dsp:spPr>
        <a:xfrm>
          <a:off x="52" y="1055797"/>
          <a:ext cx="5001274" cy="181581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La dirección financiera efectúa una estimación provisional de los ingresos.
Base: Promedio de incrementos de recaudación de los últimos 3 años + recaudación efectiva del año anterior.</a:t>
          </a:r>
        </a:p>
      </dsp:txBody>
      <dsp:txXfrm>
        <a:off x="52" y="1055797"/>
        <a:ext cx="5001274" cy="1815817"/>
      </dsp:txXfrm>
    </dsp:sp>
    <dsp:sp modelId="{CE656975-EB42-8841-9066-D8863BD19140}">
      <dsp:nvSpPr>
        <dsp:cNvPr id="0" name=""/>
        <dsp:cNvSpPr/>
      </dsp:nvSpPr>
      <dsp:spPr>
        <a:xfrm>
          <a:off x="5701505" y="276533"/>
          <a:ext cx="5001274" cy="77926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15 de Agosto: Cálculo Definitivo y Límites (COOTAD Art. 237)</a:t>
          </a:r>
        </a:p>
      </dsp:txBody>
      <dsp:txXfrm>
        <a:off x="5701505" y="276533"/>
        <a:ext cx="5001274" cy="779263"/>
      </dsp:txXfrm>
    </dsp:sp>
    <dsp:sp modelId="{940392B6-DDF5-554E-B883-F03C841C7571}">
      <dsp:nvSpPr>
        <dsp:cNvPr id="0" name=""/>
        <dsp:cNvSpPr/>
      </dsp:nvSpPr>
      <dsp:spPr>
        <a:xfrm>
          <a:off x="5701505" y="1055797"/>
          <a:ext cx="5001274" cy="181581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El ejecutivo local y la dirección financiera establecen el cálculo definitivo.
 Se fijan y señalan a cada dependencia los límites de gasto para sus proyectos.</a:t>
          </a:r>
        </a:p>
      </dsp:txBody>
      <dsp:txXfrm>
        <a:off x="5701505" y="1055797"/>
        <a:ext cx="5001274" cy="181581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B1362-CDA6-B450-D6C9-81FEA62B34C6}"/>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E2F68A9B-35E7-F0F1-2138-2ABF4EA4C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285C5E3D-B493-D9C8-D079-5A28C63ECD23}"/>
              </a:ext>
            </a:extLst>
          </p:cNvPr>
          <p:cNvSpPr>
            <a:spLocks noGrp="1"/>
          </p:cNvSpPr>
          <p:nvPr>
            <p:ph type="dt" sz="half" idx="10"/>
          </p:nvPr>
        </p:nvSpPr>
        <p:spPr/>
        <p:txBody>
          <a:bodyPr/>
          <a:lstStyle/>
          <a:p>
            <a:fld id="{481E0BD2-BE8D-B248-ABA4-14BC9760648E}" type="datetimeFigureOut">
              <a:rPr lang="es-EC" smtClean="0"/>
              <a:t>7/7/26</a:t>
            </a:fld>
            <a:endParaRPr lang="es-EC"/>
          </a:p>
        </p:txBody>
      </p:sp>
      <p:sp>
        <p:nvSpPr>
          <p:cNvPr id="5" name="Marcador de pie de página 4">
            <a:extLst>
              <a:ext uri="{FF2B5EF4-FFF2-40B4-BE49-F238E27FC236}">
                <a16:creationId xmlns:a16="http://schemas.microsoft.com/office/drawing/2014/main" id="{406EC708-3ED1-ADC7-56CC-FA6D504B0F6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E94177A-53E7-59DC-8755-443CCE115014}"/>
              </a:ext>
            </a:extLst>
          </p:cNvPr>
          <p:cNvSpPr>
            <a:spLocks noGrp="1"/>
          </p:cNvSpPr>
          <p:nvPr>
            <p:ph type="sldNum" sz="quarter" idx="12"/>
          </p:nvPr>
        </p:nvSpPr>
        <p:spPr/>
        <p:txBody>
          <a:bodyPr/>
          <a:lstStyle/>
          <a:p>
            <a:fld id="{0E31A575-9F99-BB4C-A2AA-792E0D1521C2}" type="slidenum">
              <a:rPr lang="es-EC" smtClean="0"/>
              <a:t>‹Nº›</a:t>
            </a:fld>
            <a:endParaRPr lang="es-EC"/>
          </a:p>
        </p:txBody>
      </p:sp>
    </p:spTree>
    <p:extLst>
      <p:ext uri="{BB962C8B-B14F-4D97-AF65-F5344CB8AC3E}">
        <p14:creationId xmlns:p14="http://schemas.microsoft.com/office/powerpoint/2010/main" val="287616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B0A3BA-397A-43A2-E4B8-12FCF2CF7036}"/>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6CA275EC-3311-5FE5-EF42-9E1790078353}"/>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ED467CA3-D4F5-BDD9-676B-8FFE97B9D765}"/>
              </a:ext>
            </a:extLst>
          </p:cNvPr>
          <p:cNvSpPr>
            <a:spLocks noGrp="1"/>
          </p:cNvSpPr>
          <p:nvPr>
            <p:ph type="dt" sz="half" idx="10"/>
          </p:nvPr>
        </p:nvSpPr>
        <p:spPr/>
        <p:txBody>
          <a:bodyPr/>
          <a:lstStyle/>
          <a:p>
            <a:fld id="{481E0BD2-BE8D-B248-ABA4-14BC9760648E}" type="datetimeFigureOut">
              <a:rPr lang="es-EC" smtClean="0"/>
              <a:t>7/7/26</a:t>
            </a:fld>
            <a:endParaRPr lang="es-EC"/>
          </a:p>
        </p:txBody>
      </p:sp>
      <p:sp>
        <p:nvSpPr>
          <p:cNvPr id="5" name="Marcador de pie de página 4">
            <a:extLst>
              <a:ext uri="{FF2B5EF4-FFF2-40B4-BE49-F238E27FC236}">
                <a16:creationId xmlns:a16="http://schemas.microsoft.com/office/drawing/2014/main" id="{BE6C1832-FA1F-EE87-21BF-59F149C1C0D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8798C52-61D5-9B05-8CF2-63FD060E651C}"/>
              </a:ext>
            </a:extLst>
          </p:cNvPr>
          <p:cNvSpPr>
            <a:spLocks noGrp="1"/>
          </p:cNvSpPr>
          <p:nvPr>
            <p:ph type="sldNum" sz="quarter" idx="12"/>
          </p:nvPr>
        </p:nvSpPr>
        <p:spPr/>
        <p:txBody>
          <a:bodyPr/>
          <a:lstStyle/>
          <a:p>
            <a:fld id="{0E31A575-9F99-BB4C-A2AA-792E0D1521C2}" type="slidenum">
              <a:rPr lang="es-EC" smtClean="0"/>
              <a:t>‹Nº›</a:t>
            </a:fld>
            <a:endParaRPr lang="es-EC"/>
          </a:p>
        </p:txBody>
      </p:sp>
    </p:spTree>
    <p:extLst>
      <p:ext uri="{BB962C8B-B14F-4D97-AF65-F5344CB8AC3E}">
        <p14:creationId xmlns:p14="http://schemas.microsoft.com/office/powerpoint/2010/main" val="19306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05C5036-6CEB-91BE-30A4-B7846A07BD29}"/>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5BE60D6E-C03A-D6FA-3F8D-0AFCCA07902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2B269DEE-98E1-A9A7-43B9-4E566AD67632}"/>
              </a:ext>
            </a:extLst>
          </p:cNvPr>
          <p:cNvSpPr>
            <a:spLocks noGrp="1"/>
          </p:cNvSpPr>
          <p:nvPr>
            <p:ph type="dt" sz="half" idx="10"/>
          </p:nvPr>
        </p:nvSpPr>
        <p:spPr/>
        <p:txBody>
          <a:bodyPr/>
          <a:lstStyle/>
          <a:p>
            <a:fld id="{481E0BD2-BE8D-B248-ABA4-14BC9760648E}" type="datetimeFigureOut">
              <a:rPr lang="es-EC" smtClean="0"/>
              <a:t>7/7/26</a:t>
            </a:fld>
            <a:endParaRPr lang="es-EC"/>
          </a:p>
        </p:txBody>
      </p:sp>
      <p:sp>
        <p:nvSpPr>
          <p:cNvPr id="5" name="Marcador de pie de página 4">
            <a:extLst>
              <a:ext uri="{FF2B5EF4-FFF2-40B4-BE49-F238E27FC236}">
                <a16:creationId xmlns:a16="http://schemas.microsoft.com/office/drawing/2014/main" id="{008F88E9-9149-91BE-5E48-DCD3B95E79C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4977935-5CF5-70A2-3875-88B0AE8814A6}"/>
              </a:ext>
            </a:extLst>
          </p:cNvPr>
          <p:cNvSpPr>
            <a:spLocks noGrp="1"/>
          </p:cNvSpPr>
          <p:nvPr>
            <p:ph type="sldNum" sz="quarter" idx="12"/>
          </p:nvPr>
        </p:nvSpPr>
        <p:spPr/>
        <p:txBody>
          <a:bodyPr/>
          <a:lstStyle/>
          <a:p>
            <a:fld id="{0E31A575-9F99-BB4C-A2AA-792E0D1521C2}" type="slidenum">
              <a:rPr lang="es-EC" smtClean="0"/>
              <a:t>‹Nº›</a:t>
            </a:fld>
            <a:endParaRPr lang="es-EC"/>
          </a:p>
        </p:txBody>
      </p:sp>
    </p:spTree>
    <p:extLst>
      <p:ext uri="{BB962C8B-B14F-4D97-AF65-F5344CB8AC3E}">
        <p14:creationId xmlns:p14="http://schemas.microsoft.com/office/powerpoint/2010/main" val="137682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EBB3C-6F70-8E32-FF05-A3000F9972D9}"/>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8E5A11FA-90C0-CB61-BA70-3676A961527F}"/>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7C62277B-E61B-5E61-F33A-C3416CA3013E}"/>
              </a:ext>
            </a:extLst>
          </p:cNvPr>
          <p:cNvSpPr>
            <a:spLocks noGrp="1"/>
          </p:cNvSpPr>
          <p:nvPr>
            <p:ph type="dt" sz="half" idx="10"/>
          </p:nvPr>
        </p:nvSpPr>
        <p:spPr/>
        <p:txBody>
          <a:bodyPr/>
          <a:lstStyle/>
          <a:p>
            <a:fld id="{481E0BD2-BE8D-B248-ABA4-14BC9760648E}" type="datetimeFigureOut">
              <a:rPr lang="es-EC" smtClean="0"/>
              <a:t>7/7/26</a:t>
            </a:fld>
            <a:endParaRPr lang="es-EC"/>
          </a:p>
        </p:txBody>
      </p:sp>
      <p:sp>
        <p:nvSpPr>
          <p:cNvPr id="5" name="Marcador de pie de página 4">
            <a:extLst>
              <a:ext uri="{FF2B5EF4-FFF2-40B4-BE49-F238E27FC236}">
                <a16:creationId xmlns:a16="http://schemas.microsoft.com/office/drawing/2014/main" id="{1D127E00-86B2-3A28-2578-02B8566352E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5F36C7A-C176-FA7E-0D51-D51A2934A71B}"/>
              </a:ext>
            </a:extLst>
          </p:cNvPr>
          <p:cNvSpPr>
            <a:spLocks noGrp="1"/>
          </p:cNvSpPr>
          <p:nvPr>
            <p:ph type="sldNum" sz="quarter" idx="12"/>
          </p:nvPr>
        </p:nvSpPr>
        <p:spPr/>
        <p:txBody>
          <a:bodyPr/>
          <a:lstStyle/>
          <a:p>
            <a:fld id="{0E31A575-9F99-BB4C-A2AA-792E0D1521C2}" type="slidenum">
              <a:rPr lang="es-EC" smtClean="0"/>
              <a:t>‹Nº›</a:t>
            </a:fld>
            <a:endParaRPr lang="es-EC"/>
          </a:p>
        </p:txBody>
      </p:sp>
    </p:spTree>
    <p:extLst>
      <p:ext uri="{BB962C8B-B14F-4D97-AF65-F5344CB8AC3E}">
        <p14:creationId xmlns:p14="http://schemas.microsoft.com/office/powerpoint/2010/main" val="323939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0DFD4B-867B-9BB0-D280-9C37D11C4C80}"/>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6A52241C-E86D-F31B-E946-35169D4EC3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12FDD398-870D-47E5-7E29-BD390C02CABE}"/>
              </a:ext>
            </a:extLst>
          </p:cNvPr>
          <p:cNvSpPr>
            <a:spLocks noGrp="1"/>
          </p:cNvSpPr>
          <p:nvPr>
            <p:ph type="dt" sz="half" idx="10"/>
          </p:nvPr>
        </p:nvSpPr>
        <p:spPr/>
        <p:txBody>
          <a:bodyPr/>
          <a:lstStyle/>
          <a:p>
            <a:fld id="{481E0BD2-BE8D-B248-ABA4-14BC9760648E}" type="datetimeFigureOut">
              <a:rPr lang="es-EC" smtClean="0"/>
              <a:t>7/7/26</a:t>
            </a:fld>
            <a:endParaRPr lang="es-EC"/>
          </a:p>
        </p:txBody>
      </p:sp>
      <p:sp>
        <p:nvSpPr>
          <p:cNvPr id="5" name="Marcador de pie de página 4">
            <a:extLst>
              <a:ext uri="{FF2B5EF4-FFF2-40B4-BE49-F238E27FC236}">
                <a16:creationId xmlns:a16="http://schemas.microsoft.com/office/drawing/2014/main" id="{2A4BED42-99B2-62EE-B465-2447EB48EC3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53B206C-87FC-E639-4DF5-257C0F9F2DFF}"/>
              </a:ext>
            </a:extLst>
          </p:cNvPr>
          <p:cNvSpPr>
            <a:spLocks noGrp="1"/>
          </p:cNvSpPr>
          <p:nvPr>
            <p:ph type="sldNum" sz="quarter" idx="12"/>
          </p:nvPr>
        </p:nvSpPr>
        <p:spPr/>
        <p:txBody>
          <a:bodyPr/>
          <a:lstStyle/>
          <a:p>
            <a:fld id="{0E31A575-9F99-BB4C-A2AA-792E0D1521C2}" type="slidenum">
              <a:rPr lang="es-EC" smtClean="0"/>
              <a:t>‹Nº›</a:t>
            </a:fld>
            <a:endParaRPr lang="es-EC"/>
          </a:p>
        </p:txBody>
      </p:sp>
    </p:spTree>
    <p:extLst>
      <p:ext uri="{BB962C8B-B14F-4D97-AF65-F5344CB8AC3E}">
        <p14:creationId xmlns:p14="http://schemas.microsoft.com/office/powerpoint/2010/main" val="116922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8727BC-2B83-EA37-9139-65B77344E0A6}"/>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7B82216E-B3D1-51AB-7B78-FD8A9FFC613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7E08C347-E85E-3C66-538F-7EB589A02DA8}"/>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76FC4C22-9080-7808-FA4E-B9E67F6A57D2}"/>
              </a:ext>
            </a:extLst>
          </p:cNvPr>
          <p:cNvSpPr>
            <a:spLocks noGrp="1"/>
          </p:cNvSpPr>
          <p:nvPr>
            <p:ph type="dt" sz="half" idx="10"/>
          </p:nvPr>
        </p:nvSpPr>
        <p:spPr/>
        <p:txBody>
          <a:bodyPr/>
          <a:lstStyle/>
          <a:p>
            <a:fld id="{481E0BD2-BE8D-B248-ABA4-14BC9760648E}" type="datetimeFigureOut">
              <a:rPr lang="es-EC" smtClean="0"/>
              <a:t>7/7/26</a:t>
            </a:fld>
            <a:endParaRPr lang="es-EC"/>
          </a:p>
        </p:txBody>
      </p:sp>
      <p:sp>
        <p:nvSpPr>
          <p:cNvPr id="6" name="Marcador de pie de página 5">
            <a:extLst>
              <a:ext uri="{FF2B5EF4-FFF2-40B4-BE49-F238E27FC236}">
                <a16:creationId xmlns:a16="http://schemas.microsoft.com/office/drawing/2014/main" id="{067CF87D-CA3C-8ED6-8AF0-9529A06C0B6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4400572-4FAB-D422-157A-D1BAE4AF1973}"/>
              </a:ext>
            </a:extLst>
          </p:cNvPr>
          <p:cNvSpPr>
            <a:spLocks noGrp="1"/>
          </p:cNvSpPr>
          <p:nvPr>
            <p:ph type="sldNum" sz="quarter" idx="12"/>
          </p:nvPr>
        </p:nvSpPr>
        <p:spPr/>
        <p:txBody>
          <a:bodyPr/>
          <a:lstStyle/>
          <a:p>
            <a:fld id="{0E31A575-9F99-BB4C-A2AA-792E0D1521C2}" type="slidenum">
              <a:rPr lang="es-EC" smtClean="0"/>
              <a:t>‹Nº›</a:t>
            </a:fld>
            <a:endParaRPr lang="es-EC"/>
          </a:p>
        </p:txBody>
      </p:sp>
    </p:spTree>
    <p:extLst>
      <p:ext uri="{BB962C8B-B14F-4D97-AF65-F5344CB8AC3E}">
        <p14:creationId xmlns:p14="http://schemas.microsoft.com/office/powerpoint/2010/main" val="47760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F3E16-2ED3-7D11-95E3-BC251DA1BF06}"/>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75DE9767-16D3-0023-C8F9-0C36E4A145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623154E-9B44-1287-D742-2960472C2732}"/>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2A42272A-921F-5F5F-B598-91149E860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3A02BC16-28E0-E053-138E-464574056A6E}"/>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A8B1A77B-0C95-1DC3-8264-E4B3AD2D58A9}"/>
              </a:ext>
            </a:extLst>
          </p:cNvPr>
          <p:cNvSpPr>
            <a:spLocks noGrp="1"/>
          </p:cNvSpPr>
          <p:nvPr>
            <p:ph type="dt" sz="half" idx="10"/>
          </p:nvPr>
        </p:nvSpPr>
        <p:spPr/>
        <p:txBody>
          <a:bodyPr/>
          <a:lstStyle/>
          <a:p>
            <a:fld id="{481E0BD2-BE8D-B248-ABA4-14BC9760648E}" type="datetimeFigureOut">
              <a:rPr lang="es-EC" smtClean="0"/>
              <a:t>7/7/26</a:t>
            </a:fld>
            <a:endParaRPr lang="es-EC"/>
          </a:p>
        </p:txBody>
      </p:sp>
      <p:sp>
        <p:nvSpPr>
          <p:cNvPr id="8" name="Marcador de pie de página 7">
            <a:extLst>
              <a:ext uri="{FF2B5EF4-FFF2-40B4-BE49-F238E27FC236}">
                <a16:creationId xmlns:a16="http://schemas.microsoft.com/office/drawing/2014/main" id="{B1453C69-119E-0B24-3A8C-3FBA372E1BCC}"/>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62383BD-46C4-862B-8907-244619AA4910}"/>
              </a:ext>
            </a:extLst>
          </p:cNvPr>
          <p:cNvSpPr>
            <a:spLocks noGrp="1"/>
          </p:cNvSpPr>
          <p:nvPr>
            <p:ph type="sldNum" sz="quarter" idx="12"/>
          </p:nvPr>
        </p:nvSpPr>
        <p:spPr/>
        <p:txBody>
          <a:bodyPr/>
          <a:lstStyle/>
          <a:p>
            <a:fld id="{0E31A575-9F99-BB4C-A2AA-792E0D1521C2}" type="slidenum">
              <a:rPr lang="es-EC" smtClean="0"/>
              <a:t>‹Nº›</a:t>
            </a:fld>
            <a:endParaRPr lang="es-EC"/>
          </a:p>
        </p:txBody>
      </p:sp>
    </p:spTree>
    <p:extLst>
      <p:ext uri="{BB962C8B-B14F-4D97-AF65-F5344CB8AC3E}">
        <p14:creationId xmlns:p14="http://schemas.microsoft.com/office/powerpoint/2010/main" val="343000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6BC6C-EDB0-B461-02D2-DED73CC8BFAB}"/>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B2C0C871-C3A9-73A6-5FAF-B858420F4309}"/>
              </a:ext>
            </a:extLst>
          </p:cNvPr>
          <p:cNvSpPr>
            <a:spLocks noGrp="1"/>
          </p:cNvSpPr>
          <p:nvPr>
            <p:ph type="dt" sz="half" idx="10"/>
          </p:nvPr>
        </p:nvSpPr>
        <p:spPr/>
        <p:txBody>
          <a:bodyPr/>
          <a:lstStyle/>
          <a:p>
            <a:fld id="{481E0BD2-BE8D-B248-ABA4-14BC9760648E}" type="datetimeFigureOut">
              <a:rPr lang="es-EC" smtClean="0"/>
              <a:t>7/7/26</a:t>
            </a:fld>
            <a:endParaRPr lang="es-EC"/>
          </a:p>
        </p:txBody>
      </p:sp>
      <p:sp>
        <p:nvSpPr>
          <p:cNvPr id="4" name="Marcador de pie de página 3">
            <a:extLst>
              <a:ext uri="{FF2B5EF4-FFF2-40B4-BE49-F238E27FC236}">
                <a16:creationId xmlns:a16="http://schemas.microsoft.com/office/drawing/2014/main" id="{D00950C9-6FF1-00C7-DDC0-A7A630F12172}"/>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3B115405-2E65-130D-CA27-D100A80AA913}"/>
              </a:ext>
            </a:extLst>
          </p:cNvPr>
          <p:cNvSpPr>
            <a:spLocks noGrp="1"/>
          </p:cNvSpPr>
          <p:nvPr>
            <p:ph type="sldNum" sz="quarter" idx="12"/>
          </p:nvPr>
        </p:nvSpPr>
        <p:spPr/>
        <p:txBody>
          <a:bodyPr/>
          <a:lstStyle/>
          <a:p>
            <a:fld id="{0E31A575-9F99-BB4C-A2AA-792E0D1521C2}" type="slidenum">
              <a:rPr lang="es-EC" smtClean="0"/>
              <a:t>‹Nº›</a:t>
            </a:fld>
            <a:endParaRPr lang="es-EC"/>
          </a:p>
        </p:txBody>
      </p:sp>
    </p:spTree>
    <p:extLst>
      <p:ext uri="{BB962C8B-B14F-4D97-AF65-F5344CB8AC3E}">
        <p14:creationId xmlns:p14="http://schemas.microsoft.com/office/powerpoint/2010/main" val="30663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E6FEA0-C79E-8B33-A7DE-46749CE63D69}"/>
              </a:ext>
            </a:extLst>
          </p:cNvPr>
          <p:cNvSpPr>
            <a:spLocks noGrp="1"/>
          </p:cNvSpPr>
          <p:nvPr>
            <p:ph type="dt" sz="half" idx="10"/>
          </p:nvPr>
        </p:nvSpPr>
        <p:spPr/>
        <p:txBody>
          <a:bodyPr/>
          <a:lstStyle/>
          <a:p>
            <a:fld id="{481E0BD2-BE8D-B248-ABA4-14BC9760648E}" type="datetimeFigureOut">
              <a:rPr lang="es-EC" smtClean="0"/>
              <a:t>7/7/26</a:t>
            </a:fld>
            <a:endParaRPr lang="es-EC"/>
          </a:p>
        </p:txBody>
      </p:sp>
      <p:sp>
        <p:nvSpPr>
          <p:cNvPr id="3" name="Marcador de pie de página 2">
            <a:extLst>
              <a:ext uri="{FF2B5EF4-FFF2-40B4-BE49-F238E27FC236}">
                <a16:creationId xmlns:a16="http://schemas.microsoft.com/office/drawing/2014/main" id="{AD12C553-D04A-9D90-140A-122CAA044E41}"/>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6A112277-7B4F-C1D5-7D17-20A3E194408B}"/>
              </a:ext>
            </a:extLst>
          </p:cNvPr>
          <p:cNvSpPr>
            <a:spLocks noGrp="1"/>
          </p:cNvSpPr>
          <p:nvPr>
            <p:ph type="sldNum" sz="quarter" idx="12"/>
          </p:nvPr>
        </p:nvSpPr>
        <p:spPr/>
        <p:txBody>
          <a:bodyPr/>
          <a:lstStyle/>
          <a:p>
            <a:fld id="{0E31A575-9F99-BB4C-A2AA-792E0D1521C2}" type="slidenum">
              <a:rPr lang="es-EC" smtClean="0"/>
              <a:t>‹Nº›</a:t>
            </a:fld>
            <a:endParaRPr lang="es-EC"/>
          </a:p>
        </p:txBody>
      </p:sp>
    </p:spTree>
    <p:extLst>
      <p:ext uri="{BB962C8B-B14F-4D97-AF65-F5344CB8AC3E}">
        <p14:creationId xmlns:p14="http://schemas.microsoft.com/office/powerpoint/2010/main" val="274900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7E0EE5-7103-374B-936D-11775A2569F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7C3884AC-73D3-41EE-BBFD-1E8923F144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B4753C07-BFBB-F471-8ECF-8BD53F539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C351682-6EDE-E859-ECF5-CB3EE1E609DA}"/>
              </a:ext>
            </a:extLst>
          </p:cNvPr>
          <p:cNvSpPr>
            <a:spLocks noGrp="1"/>
          </p:cNvSpPr>
          <p:nvPr>
            <p:ph type="dt" sz="half" idx="10"/>
          </p:nvPr>
        </p:nvSpPr>
        <p:spPr/>
        <p:txBody>
          <a:bodyPr/>
          <a:lstStyle/>
          <a:p>
            <a:fld id="{481E0BD2-BE8D-B248-ABA4-14BC9760648E}" type="datetimeFigureOut">
              <a:rPr lang="es-EC" smtClean="0"/>
              <a:t>7/7/26</a:t>
            </a:fld>
            <a:endParaRPr lang="es-EC"/>
          </a:p>
        </p:txBody>
      </p:sp>
      <p:sp>
        <p:nvSpPr>
          <p:cNvPr id="6" name="Marcador de pie de página 5">
            <a:extLst>
              <a:ext uri="{FF2B5EF4-FFF2-40B4-BE49-F238E27FC236}">
                <a16:creationId xmlns:a16="http://schemas.microsoft.com/office/drawing/2014/main" id="{68926B50-D512-D541-FA22-B62EA1340BB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A658564-6541-AA88-EE72-96949E2DDB38}"/>
              </a:ext>
            </a:extLst>
          </p:cNvPr>
          <p:cNvSpPr>
            <a:spLocks noGrp="1"/>
          </p:cNvSpPr>
          <p:nvPr>
            <p:ph type="sldNum" sz="quarter" idx="12"/>
          </p:nvPr>
        </p:nvSpPr>
        <p:spPr/>
        <p:txBody>
          <a:bodyPr/>
          <a:lstStyle/>
          <a:p>
            <a:fld id="{0E31A575-9F99-BB4C-A2AA-792E0D1521C2}" type="slidenum">
              <a:rPr lang="es-EC" smtClean="0"/>
              <a:t>‹Nº›</a:t>
            </a:fld>
            <a:endParaRPr lang="es-EC"/>
          </a:p>
        </p:txBody>
      </p:sp>
    </p:spTree>
    <p:extLst>
      <p:ext uri="{BB962C8B-B14F-4D97-AF65-F5344CB8AC3E}">
        <p14:creationId xmlns:p14="http://schemas.microsoft.com/office/powerpoint/2010/main" val="233396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C518A-3B53-FB89-AD85-BF0EB9FE071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89BF2479-5E9E-6933-EF2D-9D90E5689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47A266D4-941E-9DDD-37C1-E5148B026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FD790CD-15C9-874F-2994-7BC1A87A8158}"/>
              </a:ext>
            </a:extLst>
          </p:cNvPr>
          <p:cNvSpPr>
            <a:spLocks noGrp="1"/>
          </p:cNvSpPr>
          <p:nvPr>
            <p:ph type="dt" sz="half" idx="10"/>
          </p:nvPr>
        </p:nvSpPr>
        <p:spPr/>
        <p:txBody>
          <a:bodyPr/>
          <a:lstStyle/>
          <a:p>
            <a:fld id="{481E0BD2-BE8D-B248-ABA4-14BC9760648E}" type="datetimeFigureOut">
              <a:rPr lang="es-EC" smtClean="0"/>
              <a:t>7/7/26</a:t>
            </a:fld>
            <a:endParaRPr lang="es-EC"/>
          </a:p>
        </p:txBody>
      </p:sp>
      <p:sp>
        <p:nvSpPr>
          <p:cNvPr id="6" name="Marcador de pie de página 5">
            <a:extLst>
              <a:ext uri="{FF2B5EF4-FFF2-40B4-BE49-F238E27FC236}">
                <a16:creationId xmlns:a16="http://schemas.microsoft.com/office/drawing/2014/main" id="{401975C9-379B-3935-9AC1-9AB668831E2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94044A8-24DA-9CCD-FE09-FC10EAFACBB6}"/>
              </a:ext>
            </a:extLst>
          </p:cNvPr>
          <p:cNvSpPr>
            <a:spLocks noGrp="1"/>
          </p:cNvSpPr>
          <p:nvPr>
            <p:ph type="sldNum" sz="quarter" idx="12"/>
          </p:nvPr>
        </p:nvSpPr>
        <p:spPr/>
        <p:txBody>
          <a:bodyPr/>
          <a:lstStyle/>
          <a:p>
            <a:fld id="{0E31A575-9F99-BB4C-A2AA-792E0D1521C2}" type="slidenum">
              <a:rPr lang="es-EC" smtClean="0"/>
              <a:t>‹Nº›</a:t>
            </a:fld>
            <a:endParaRPr lang="es-EC"/>
          </a:p>
        </p:txBody>
      </p:sp>
    </p:spTree>
    <p:extLst>
      <p:ext uri="{BB962C8B-B14F-4D97-AF65-F5344CB8AC3E}">
        <p14:creationId xmlns:p14="http://schemas.microsoft.com/office/powerpoint/2010/main" val="19755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E75E631-B210-C87C-671B-C0E2FC965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43B1DCBB-5C97-3028-484F-B7153B3F9E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C52FD548-2135-F57B-3209-03DD4C184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1E0BD2-BE8D-B248-ABA4-14BC9760648E}" type="datetimeFigureOut">
              <a:rPr lang="es-EC" smtClean="0"/>
              <a:t>7/7/26</a:t>
            </a:fld>
            <a:endParaRPr lang="es-EC"/>
          </a:p>
        </p:txBody>
      </p:sp>
      <p:sp>
        <p:nvSpPr>
          <p:cNvPr id="5" name="Marcador de pie de página 4">
            <a:extLst>
              <a:ext uri="{FF2B5EF4-FFF2-40B4-BE49-F238E27FC236}">
                <a16:creationId xmlns:a16="http://schemas.microsoft.com/office/drawing/2014/main" id="{5EEC79AD-59D3-E0FE-9723-6E88AD86C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C"/>
          </a:p>
        </p:txBody>
      </p:sp>
      <p:sp>
        <p:nvSpPr>
          <p:cNvPr id="6" name="Marcador de número de diapositiva 5">
            <a:extLst>
              <a:ext uri="{FF2B5EF4-FFF2-40B4-BE49-F238E27FC236}">
                <a16:creationId xmlns:a16="http://schemas.microsoft.com/office/drawing/2014/main" id="{63DB9395-5B8E-2F93-A6CD-84BA38849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31A575-9F99-BB4C-A2AA-792E0D1521C2}" type="slidenum">
              <a:rPr lang="es-EC" smtClean="0"/>
              <a:t>‹Nº›</a:t>
            </a:fld>
            <a:endParaRPr lang="es-EC"/>
          </a:p>
        </p:txBody>
      </p:sp>
    </p:spTree>
    <p:extLst>
      <p:ext uri="{BB962C8B-B14F-4D97-AF65-F5344CB8AC3E}">
        <p14:creationId xmlns:p14="http://schemas.microsoft.com/office/powerpoint/2010/main" val="3760905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1.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1.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C6F68B-ABBC-CCDD-44CC-8ACB8AF7F1B9}"/>
              </a:ext>
            </a:extLst>
          </p:cNvPr>
          <p:cNvSpPr>
            <a:spLocks noGrp="1"/>
          </p:cNvSpPr>
          <p:nvPr>
            <p:ph type="ctrTitle"/>
          </p:nvPr>
        </p:nvSpPr>
        <p:spPr>
          <a:xfrm>
            <a:off x="804672" y="5116529"/>
            <a:ext cx="10592174" cy="1000655"/>
          </a:xfrm>
        </p:spPr>
        <p:txBody>
          <a:bodyPr anchor="t">
            <a:normAutofit/>
          </a:bodyPr>
          <a:lstStyle/>
          <a:p>
            <a:pPr algn="l"/>
            <a:r>
              <a:rPr lang="es-EC" sz="3100" dirty="0">
                <a:solidFill>
                  <a:schemeClr val="tx2"/>
                </a:solidFill>
              </a:rPr>
              <a:t>Planificación </a:t>
            </a:r>
            <a:r>
              <a:rPr lang="az-Cyrl-AZ" sz="3100" dirty="0">
                <a:solidFill>
                  <a:schemeClr val="tx2"/>
                </a:solidFill>
              </a:rPr>
              <a:t>у </a:t>
            </a:r>
            <a:r>
              <a:rPr lang="es-EC" sz="3100" dirty="0">
                <a:solidFill>
                  <a:schemeClr val="tx2"/>
                </a:solidFill>
              </a:rPr>
              <a:t>Formulación Presupuestaria en los GAD</a:t>
            </a:r>
          </a:p>
        </p:txBody>
      </p:sp>
      <p:pic>
        <p:nvPicPr>
          <p:cNvPr id="5" name="Imagen 4">
            <a:extLst>
              <a:ext uri="{FF2B5EF4-FFF2-40B4-BE49-F238E27FC236}">
                <a16:creationId xmlns:a16="http://schemas.microsoft.com/office/drawing/2014/main" id="{9373F5A7-84F3-36CC-165F-E1D1142F0934}"/>
              </a:ext>
            </a:extLst>
          </p:cNvPr>
          <p:cNvPicPr>
            <a:picLocks noChangeAspect="1"/>
          </p:cNvPicPr>
          <p:nvPr/>
        </p:nvPicPr>
        <p:blipFill>
          <a:blip r:embed="rId2"/>
          <a:srcRect t="17817" b="13261"/>
          <a:stretch>
            <a:fillRect/>
          </a:stretch>
        </p:blipFill>
        <p:spPr>
          <a:xfrm>
            <a:off x="-1" y="10"/>
            <a:ext cx="12192001" cy="4201449"/>
          </a:xfrm>
          <a:prstGeom prst="rect">
            <a:avLst/>
          </a:prstGeom>
        </p:spPr>
      </p:pic>
      <p:grpSp>
        <p:nvGrpSpPr>
          <p:cNvPr id="19" name="Group 18">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20" name="Freeform: Shape 19">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ítulo 2">
            <a:extLst>
              <a:ext uri="{FF2B5EF4-FFF2-40B4-BE49-F238E27FC236}">
                <a16:creationId xmlns:a16="http://schemas.microsoft.com/office/drawing/2014/main" id="{B99BFCED-A44A-FFB9-7CAA-8C1D78444756}"/>
              </a:ext>
            </a:extLst>
          </p:cNvPr>
          <p:cNvSpPr>
            <a:spLocks noGrp="1"/>
          </p:cNvSpPr>
          <p:nvPr>
            <p:ph type="subTitle" idx="1"/>
          </p:nvPr>
        </p:nvSpPr>
        <p:spPr>
          <a:xfrm>
            <a:off x="804672" y="4580785"/>
            <a:ext cx="9416898" cy="484374"/>
          </a:xfrm>
        </p:spPr>
        <p:txBody>
          <a:bodyPr anchor="b">
            <a:normAutofit/>
          </a:bodyPr>
          <a:lstStyle/>
          <a:p>
            <a:pPr algn="l"/>
            <a:r>
              <a:rPr lang="es-EC" sz="2000">
                <a:solidFill>
                  <a:schemeClr val="tx2"/>
                </a:solidFill>
              </a:rPr>
              <a:t>Guía Normativa y Cronograma Administrativo (COOTAD y COPFIN)</a:t>
            </a:r>
          </a:p>
        </p:txBody>
      </p:sp>
    </p:spTree>
    <p:extLst>
      <p:ext uri="{BB962C8B-B14F-4D97-AF65-F5344CB8AC3E}">
        <p14:creationId xmlns:p14="http://schemas.microsoft.com/office/powerpoint/2010/main" val="94629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a:latin typeface="+mj-lt"/>
                <a:ea typeface="+mj-ea"/>
                <a:cs typeface="+mj-cs"/>
              </a:rPr>
              <a:t>QUE ES EL PRESUPUESTO PARTICIPATIVO</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sz="2200" dirty="0" err="1">
                <a:latin typeface="Calibri" panose="020F0502020204030204" pitchFamily="34" charset="0"/>
                <a:cs typeface="Calibri" panose="020F0502020204030204" pitchFamily="34" charset="0"/>
              </a:rPr>
              <a:t>Mecanismo</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por</a:t>
            </a:r>
            <a:r>
              <a:rPr lang="en-US" sz="2200" dirty="0">
                <a:latin typeface="Calibri" panose="020F0502020204030204" pitchFamily="34" charset="0"/>
                <a:cs typeface="Calibri" panose="020F0502020204030204" pitchFamily="34" charset="0"/>
              </a:rPr>
              <a:t> LOS CIUDADANOS </a:t>
            </a:r>
            <a:r>
              <a:rPr lang="en-US" sz="2200" dirty="0" err="1">
                <a:latin typeface="Calibri" panose="020F0502020204030204" pitchFamily="34" charset="0"/>
                <a:cs typeface="Calibri" panose="020F0502020204030204" pitchFamily="34" charset="0"/>
              </a:rPr>
              <a:t>tienen</a:t>
            </a:r>
            <a:r>
              <a:rPr lang="en-US" sz="2200" dirty="0">
                <a:latin typeface="Calibri" panose="020F0502020204030204" pitchFamily="34" charset="0"/>
                <a:cs typeface="Calibri" panose="020F0502020204030204" pitchFamily="34" charset="0"/>
              </a:rPr>
              <a:t> el derecho de </a:t>
            </a:r>
            <a:r>
              <a:rPr lang="en-US" sz="2200" dirty="0" err="1">
                <a:latin typeface="Calibri" panose="020F0502020204030204" pitchFamily="34" charset="0"/>
                <a:cs typeface="Calibri" panose="020F0502020204030204" pitchFamily="34" charset="0"/>
              </a:rPr>
              <a:t>contribuir</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voluntariamente</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en</a:t>
            </a:r>
            <a:r>
              <a:rPr lang="en-US" sz="2200" dirty="0">
                <a:latin typeface="Calibri" panose="020F0502020204030204" pitchFamily="34" charset="0"/>
                <a:cs typeface="Calibri" panose="020F0502020204030204" pitchFamily="34" charset="0"/>
              </a:rPr>
              <a:t> la </a:t>
            </a:r>
            <a:r>
              <a:rPr lang="en-US" sz="2200" dirty="0" err="1">
                <a:latin typeface="Calibri" panose="020F0502020204030204" pitchFamily="34" charset="0"/>
                <a:cs typeface="Calibri" panose="020F0502020204030204" pitchFamily="34" charset="0"/>
              </a:rPr>
              <a:t>toma</a:t>
            </a:r>
            <a:r>
              <a:rPr lang="en-US" sz="2200" dirty="0">
                <a:latin typeface="Calibri" panose="020F0502020204030204" pitchFamily="34" charset="0"/>
                <a:cs typeface="Calibri" panose="020F0502020204030204" pitchFamily="34" charset="0"/>
              </a:rPr>
              <a:t> de </a:t>
            </a:r>
            <a:r>
              <a:rPr lang="en-US" sz="2200" dirty="0" err="1">
                <a:latin typeface="Calibri" panose="020F0502020204030204" pitchFamily="34" charset="0"/>
                <a:cs typeface="Calibri" panose="020F0502020204030204" pitchFamily="34" charset="0"/>
              </a:rPr>
              <a:t>decisiones</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respecto</a:t>
            </a:r>
            <a:r>
              <a:rPr lang="en-US" sz="2200" dirty="0">
                <a:latin typeface="Calibri" panose="020F0502020204030204" pitchFamily="34" charset="0"/>
                <a:cs typeface="Calibri" panose="020F0502020204030204" pitchFamily="34" charset="0"/>
              </a:rPr>
              <a:t> del </a:t>
            </a:r>
            <a:r>
              <a:rPr lang="en-US" sz="2200" dirty="0" err="1">
                <a:latin typeface="Calibri" panose="020F0502020204030204" pitchFamily="34" charset="0"/>
                <a:cs typeface="Calibri" panose="020F0502020204030204" pitchFamily="34" charset="0"/>
              </a:rPr>
              <a:t>presupuesto</a:t>
            </a:r>
            <a:r>
              <a:rPr lang="en-US" sz="2200" dirty="0">
                <a:latin typeface="Calibri" panose="020F0502020204030204" pitchFamily="34" charset="0"/>
                <a:cs typeface="Calibri" panose="020F0502020204030204" pitchFamily="34" charset="0"/>
              </a:rPr>
              <a:t> de las </a:t>
            </a:r>
            <a:r>
              <a:rPr lang="en-US" sz="2200" dirty="0" err="1">
                <a:latin typeface="Calibri" panose="020F0502020204030204" pitchFamily="34" charset="0"/>
                <a:cs typeface="Calibri" panose="020F0502020204030204" pitchFamily="34" charset="0"/>
              </a:rPr>
              <a:t>entidades</a:t>
            </a:r>
            <a:r>
              <a:rPr lang="en-US" sz="2200" dirty="0">
                <a:latin typeface="Calibri" panose="020F0502020204030204" pitchFamily="34" charset="0"/>
                <a:cs typeface="Calibri" panose="020F0502020204030204" pitchFamily="34" charset="0"/>
              </a:rPr>
              <a:t> del Estado.</a:t>
            </a:r>
          </a:p>
        </p:txBody>
      </p:sp>
      <p:pic>
        <p:nvPicPr>
          <p:cNvPr id="4" name="Picture 2"/>
          <p:cNvPicPr>
            <a:picLocks noGrp="1" noChangeAspect="1" noChangeArrowheads="1"/>
          </p:cNvPicPr>
          <p:nvPr>
            <p:ph idx="1"/>
          </p:nvPr>
        </p:nvPicPr>
        <p:blipFill>
          <a:blip r:embed="rId2" cstate="print"/>
          <a:srcRect l="2943" r="23585"/>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hade val="85000"/>
            </a:srgbClr>
          </a:solidFill>
        </p:spPr>
      </p:pic>
    </p:spTree>
    <p:extLst>
      <p:ext uri="{BB962C8B-B14F-4D97-AF65-F5344CB8AC3E}">
        <p14:creationId xmlns:p14="http://schemas.microsoft.com/office/powerpoint/2010/main" val="108436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C2653-8AFF-C0D3-AB8E-8702325028EE}"/>
              </a:ext>
            </a:extLst>
          </p:cNvPr>
          <p:cNvSpPr>
            <a:spLocks noGrp="1"/>
          </p:cNvSpPr>
          <p:nvPr>
            <p:ph type="title"/>
          </p:nvPr>
        </p:nvSpPr>
        <p:spPr>
          <a:xfrm>
            <a:off x="446314" y="0"/>
            <a:ext cx="11160968" cy="671804"/>
          </a:xfrm>
        </p:spPr>
        <p:txBody>
          <a:bodyPr>
            <a:noAutofit/>
          </a:bodyPr>
          <a:lstStyle/>
          <a:p>
            <a:r>
              <a:rPr lang="es-EC" sz="4000" dirty="0"/>
              <a:t>LEY ORGÁNICA DE PARTICIPACIÓN CIUDADANA </a:t>
            </a:r>
            <a:endParaRPr lang="es-MX" sz="4000" dirty="0"/>
          </a:p>
        </p:txBody>
      </p:sp>
      <p:graphicFrame>
        <p:nvGraphicFramePr>
          <p:cNvPr id="4" name="Marcador de contenido 3">
            <a:extLst>
              <a:ext uri="{FF2B5EF4-FFF2-40B4-BE49-F238E27FC236}">
                <a16:creationId xmlns:a16="http://schemas.microsoft.com/office/drawing/2014/main" id="{78B12AA6-205B-AE1A-1ECD-C0BD412DBE6B}"/>
              </a:ext>
            </a:extLst>
          </p:cNvPr>
          <p:cNvGraphicFramePr>
            <a:graphicFrameLocks noGrp="1"/>
          </p:cNvGraphicFramePr>
          <p:nvPr>
            <p:ph idx="1"/>
          </p:nvPr>
        </p:nvGraphicFramePr>
        <p:xfrm>
          <a:off x="838200" y="717226"/>
          <a:ext cx="11011678" cy="5972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tipo&#10;&#10;Descripción generada automáticamente">
            <a:extLst>
              <a:ext uri="{FF2B5EF4-FFF2-40B4-BE49-F238E27FC236}">
                <a16:creationId xmlns:a16="http://schemas.microsoft.com/office/drawing/2014/main" id="{F801B01A-D5B9-8F5B-A8A6-DC0E94C64D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8186" y="5904210"/>
            <a:ext cx="1583055" cy="95379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65110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1ADC6D6-DE94-9956-7974-C1064CD13FF9}"/>
              </a:ext>
            </a:extLst>
          </p:cNvPr>
          <p:cNvSpPr>
            <a:spLocks noGrp="1"/>
          </p:cNvSpPr>
          <p:nvPr>
            <p:ph type="title"/>
          </p:nvPr>
        </p:nvSpPr>
        <p:spPr>
          <a:xfrm>
            <a:off x="1371597" y="348865"/>
            <a:ext cx="10044023" cy="877729"/>
          </a:xfrm>
        </p:spPr>
        <p:txBody>
          <a:bodyPr anchor="ctr">
            <a:normAutofit/>
          </a:bodyPr>
          <a:lstStyle/>
          <a:p>
            <a:r>
              <a:rPr lang="es-EC" sz="4000">
                <a:solidFill>
                  <a:srgbClr val="FFFFFF"/>
                </a:solidFill>
              </a:rPr>
              <a:t>Calendario</a:t>
            </a:r>
          </a:p>
        </p:txBody>
      </p:sp>
      <p:graphicFrame>
        <p:nvGraphicFramePr>
          <p:cNvPr id="6" name="Marcador de contenido 3">
            <a:extLst>
              <a:ext uri="{FF2B5EF4-FFF2-40B4-BE49-F238E27FC236}">
                <a16:creationId xmlns:a16="http://schemas.microsoft.com/office/drawing/2014/main" id="{BE260184-52C5-E867-CE4F-F00850BB39C8}"/>
              </a:ext>
            </a:extLst>
          </p:cNvPr>
          <p:cNvGraphicFramePr/>
          <p:nvPr>
            <p:extLst>
              <p:ext uri="{D42A27DB-BD31-4B8C-83A1-F6EECF244321}">
                <p14:modId xmlns:p14="http://schemas.microsoft.com/office/powerpoint/2010/main" val="400497413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90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1ADC6D6-DE94-9956-7974-C1064CD13FF9}"/>
              </a:ext>
            </a:extLst>
          </p:cNvPr>
          <p:cNvSpPr>
            <a:spLocks noGrp="1"/>
          </p:cNvSpPr>
          <p:nvPr>
            <p:ph type="title"/>
          </p:nvPr>
        </p:nvSpPr>
        <p:spPr>
          <a:xfrm>
            <a:off x="1371597" y="348865"/>
            <a:ext cx="10044023" cy="877729"/>
          </a:xfrm>
        </p:spPr>
        <p:txBody>
          <a:bodyPr anchor="ctr">
            <a:normAutofit/>
          </a:bodyPr>
          <a:lstStyle/>
          <a:p>
            <a:r>
              <a:rPr lang="es-EC" sz="4000">
                <a:solidFill>
                  <a:srgbClr val="FFFFFF"/>
                </a:solidFill>
              </a:rPr>
              <a:t>Calendario</a:t>
            </a:r>
          </a:p>
        </p:txBody>
      </p:sp>
      <p:graphicFrame>
        <p:nvGraphicFramePr>
          <p:cNvPr id="6" name="Marcador de contenido 3">
            <a:extLst>
              <a:ext uri="{FF2B5EF4-FFF2-40B4-BE49-F238E27FC236}">
                <a16:creationId xmlns:a16="http://schemas.microsoft.com/office/drawing/2014/main" id="{CF249A1B-2AE4-D677-7B93-E526B0B9CF33}"/>
              </a:ext>
            </a:extLst>
          </p:cNvPr>
          <p:cNvGraphicFramePr/>
          <p:nvPr>
            <p:extLst>
              <p:ext uri="{D42A27DB-BD31-4B8C-83A1-F6EECF244321}">
                <p14:modId xmlns:p14="http://schemas.microsoft.com/office/powerpoint/2010/main" val="383984931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941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Flecha abajo"/>
          <p:cNvSpPr/>
          <p:nvPr/>
        </p:nvSpPr>
        <p:spPr>
          <a:xfrm rot="16200000">
            <a:off x="5882218" y="-571406"/>
            <a:ext cx="357717" cy="7046383"/>
          </a:xfrm>
          <a:prstGeom prst="downArrow">
            <a:avLst/>
          </a:prstGeom>
          <a:solidFill>
            <a:schemeClr val="tx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sz="2400"/>
          </a:p>
        </p:txBody>
      </p:sp>
      <p:sp>
        <p:nvSpPr>
          <p:cNvPr id="13" name="12 Flecha abajo"/>
          <p:cNvSpPr/>
          <p:nvPr/>
        </p:nvSpPr>
        <p:spPr>
          <a:xfrm>
            <a:off x="5710767" y="5084328"/>
            <a:ext cx="412751" cy="361951"/>
          </a:xfrm>
          <a:prstGeom prst="downArrow">
            <a:avLst/>
          </a:prstGeom>
          <a:solidFill>
            <a:schemeClr val="bg2">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sz="2400"/>
          </a:p>
        </p:txBody>
      </p:sp>
      <p:sp>
        <p:nvSpPr>
          <p:cNvPr id="8" name="Rectangle 40"/>
          <p:cNvSpPr/>
          <p:nvPr/>
        </p:nvSpPr>
        <p:spPr>
          <a:xfrm>
            <a:off x="0" y="319712"/>
            <a:ext cx="12192000" cy="613833"/>
          </a:xfrm>
          <a:prstGeom prst="rect">
            <a:avLst/>
          </a:prstGeom>
          <a:solidFill>
            <a:srgbClr val="A5CD0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s-EC" sz="2400" b="1" dirty="0">
                <a:solidFill>
                  <a:srgbClr val="000000"/>
                </a:solidFill>
              </a:rPr>
              <a:t>¿QUIÉNES INTERVIENEN EN LOS PRESUPUESTOS PARTICIPATIVOS?</a:t>
            </a:r>
          </a:p>
        </p:txBody>
      </p:sp>
      <p:sp>
        <p:nvSpPr>
          <p:cNvPr id="10" name="9 Rectángulo redondeado"/>
          <p:cNvSpPr/>
          <p:nvPr/>
        </p:nvSpPr>
        <p:spPr>
          <a:xfrm>
            <a:off x="297707" y="1177674"/>
            <a:ext cx="3308559" cy="3976651"/>
          </a:xfrm>
          <a:prstGeom prst="roundRect">
            <a:avLst>
              <a:gd name="adj" fmla="val 10000"/>
            </a:avLst>
          </a:prstGeom>
          <a:solidFill>
            <a:schemeClr val="accent6">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algn="ctr">
              <a:defRPr/>
            </a:pPr>
            <a:r>
              <a:rPr lang="es-EC" sz="1867" b="1" dirty="0">
                <a:solidFill>
                  <a:srgbClr val="000000"/>
                </a:solidFill>
              </a:rPr>
              <a:t>AUTORIDADES LOCALES</a:t>
            </a:r>
          </a:p>
          <a:p>
            <a:pPr algn="just">
              <a:buFont typeface="Arial" pitchFamily="34" charset="0"/>
              <a:buChar char="•"/>
              <a:defRPr/>
            </a:pPr>
            <a:r>
              <a:rPr lang="es-EC" sz="1600" dirty="0">
                <a:solidFill>
                  <a:srgbClr val="000000"/>
                </a:solidFill>
              </a:rPr>
              <a:t>Máxima autoridad del Gobierno Autónomo Descentralizado Provincial, Cantonal o Parroquial (Prefecto/a, Alcalde/</a:t>
            </a:r>
            <a:r>
              <a:rPr lang="es-EC" sz="1600" dirty="0" err="1">
                <a:solidFill>
                  <a:srgbClr val="000000"/>
                </a:solidFill>
              </a:rPr>
              <a:t>sa</a:t>
            </a:r>
            <a:r>
              <a:rPr lang="es-EC" sz="1600" dirty="0">
                <a:solidFill>
                  <a:srgbClr val="000000"/>
                </a:solidFill>
              </a:rPr>
              <a:t>, Presidente/a del GAD Parroquial) y su equipo técnico y financiero</a:t>
            </a:r>
          </a:p>
          <a:p>
            <a:pPr algn="just">
              <a:buFont typeface="Arial" pitchFamily="34" charset="0"/>
              <a:buChar char="•"/>
              <a:defRPr/>
            </a:pPr>
            <a:endParaRPr lang="es-EC" sz="1600" dirty="0">
              <a:solidFill>
                <a:srgbClr val="000000"/>
              </a:solidFill>
            </a:endParaRPr>
          </a:p>
          <a:p>
            <a:pPr algn="just">
              <a:buFont typeface="Arial" pitchFamily="34" charset="0"/>
              <a:buChar char="•"/>
              <a:defRPr/>
            </a:pPr>
            <a:r>
              <a:rPr lang="es-EC" sz="1600" dirty="0">
                <a:solidFill>
                  <a:srgbClr val="000000"/>
                </a:solidFill>
              </a:rPr>
              <a:t>Órgano Legislativo en Territorio: Consejo Provincial, Concejo Municipal y Junta Parroquial.</a:t>
            </a:r>
          </a:p>
        </p:txBody>
      </p:sp>
      <p:sp>
        <p:nvSpPr>
          <p:cNvPr id="11" name="10 Rectángulo redondeado"/>
          <p:cNvSpPr/>
          <p:nvPr/>
        </p:nvSpPr>
        <p:spPr>
          <a:xfrm>
            <a:off x="3997843" y="1177674"/>
            <a:ext cx="4036044" cy="3976651"/>
          </a:xfrm>
          <a:prstGeom prst="roundRect">
            <a:avLst>
              <a:gd name="adj" fmla="val 10000"/>
            </a:avLst>
          </a:pr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algn="ctr">
              <a:defRPr/>
            </a:pPr>
            <a:r>
              <a:rPr lang="es-EC" sz="2133" b="1" dirty="0">
                <a:solidFill>
                  <a:srgbClr val="000000"/>
                </a:solidFill>
              </a:rPr>
              <a:t>CONSEJO DE PLANIFICACIÓN</a:t>
            </a:r>
            <a:endParaRPr lang="es-EC" sz="667" b="1" dirty="0">
              <a:solidFill>
                <a:srgbClr val="000000"/>
              </a:solidFill>
            </a:endParaRPr>
          </a:p>
          <a:p>
            <a:pPr algn="just">
              <a:buFont typeface="Arial" pitchFamily="34" charset="0"/>
              <a:buChar char="•"/>
              <a:defRPr/>
            </a:pPr>
            <a:r>
              <a:rPr lang="es-EC" sz="1600" dirty="0">
                <a:solidFill>
                  <a:srgbClr val="000000"/>
                </a:solidFill>
              </a:rPr>
              <a:t>Máxima autoridad del ejecutivo local</a:t>
            </a:r>
          </a:p>
          <a:p>
            <a:pPr algn="just">
              <a:buFont typeface="Arial" pitchFamily="34" charset="0"/>
              <a:buChar char="•"/>
              <a:defRPr/>
            </a:pPr>
            <a:r>
              <a:rPr lang="es-EC" sz="1600" dirty="0">
                <a:solidFill>
                  <a:srgbClr val="000000"/>
                </a:solidFill>
              </a:rPr>
              <a:t>Delegado  del Legislativo local</a:t>
            </a:r>
          </a:p>
          <a:p>
            <a:pPr algn="just">
              <a:buFont typeface="Arial" pitchFamily="34" charset="0"/>
              <a:buChar char="•"/>
              <a:defRPr/>
            </a:pPr>
            <a:r>
              <a:rPr lang="es-EC" sz="1600" dirty="0">
                <a:solidFill>
                  <a:srgbClr val="000000"/>
                </a:solidFill>
              </a:rPr>
              <a:t>Servidor Público responsable de la Planificación dentro del GAD; tres funcionarios del GAD</a:t>
            </a:r>
          </a:p>
          <a:p>
            <a:pPr algn="just">
              <a:buFont typeface="Arial" pitchFamily="34" charset="0"/>
              <a:buChar char="•"/>
              <a:defRPr/>
            </a:pPr>
            <a:r>
              <a:rPr lang="es-EC" sz="1600" dirty="0">
                <a:solidFill>
                  <a:srgbClr val="000000"/>
                </a:solidFill>
              </a:rPr>
              <a:t>Tres delegados de la ciudadanía elegidos por los diferentes mecanismos de participación ciudadana</a:t>
            </a:r>
          </a:p>
          <a:p>
            <a:pPr algn="just">
              <a:buFont typeface="Arial" pitchFamily="34" charset="0"/>
              <a:buChar char="•"/>
              <a:defRPr/>
            </a:pPr>
            <a:r>
              <a:rPr lang="es-EC" sz="1600" dirty="0">
                <a:solidFill>
                  <a:srgbClr val="000000"/>
                </a:solidFill>
              </a:rPr>
              <a:t>Un representante de los Gobiernos Rurales en el caso de los Municipios y uno de los Gobiernos Cantonales en el caso de los Gobiernos </a:t>
            </a:r>
            <a:r>
              <a:rPr lang="es-EC" sz="1867" dirty="0">
                <a:solidFill>
                  <a:srgbClr val="000000"/>
                </a:solidFill>
              </a:rPr>
              <a:t>Provinciales</a:t>
            </a:r>
          </a:p>
        </p:txBody>
      </p:sp>
      <p:sp>
        <p:nvSpPr>
          <p:cNvPr id="9" name="8 Rectángulo redondeado"/>
          <p:cNvSpPr/>
          <p:nvPr/>
        </p:nvSpPr>
        <p:spPr>
          <a:xfrm>
            <a:off x="8508750" y="1177674"/>
            <a:ext cx="3311073" cy="3976651"/>
          </a:xfrm>
          <a:prstGeom prst="roundRect">
            <a:avLst>
              <a:gd name="adj" fmla="val 10000"/>
            </a:avLst>
          </a:prstGeom>
          <a:solidFill>
            <a:schemeClr val="accent4">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algn="ctr">
              <a:defRPr/>
            </a:pPr>
            <a:r>
              <a:rPr lang="es-EC" sz="2133" b="1" dirty="0">
                <a:solidFill>
                  <a:srgbClr val="000000"/>
                </a:solidFill>
              </a:rPr>
              <a:t>CIUDADANÍA</a:t>
            </a:r>
            <a:endParaRPr lang="es-EC" sz="667" b="1" dirty="0">
              <a:solidFill>
                <a:srgbClr val="000000"/>
              </a:solidFill>
            </a:endParaRPr>
          </a:p>
          <a:p>
            <a:pPr algn="just">
              <a:defRPr/>
            </a:pPr>
            <a:r>
              <a:rPr lang="es-EC" sz="1600" dirty="0">
                <a:solidFill>
                  <a:srgbClr val="000000"/>
                </a:solidFill>
              </a:rPr>
              <a:t>A través de Asambleas Ciudadanas, Cabildos, Mesas de Concertación y todos los mecanismos de participación ciudadana donde participen organizaciones sociales, entre ellas organizaciones de personas con discapacidad, comunidades y ciudadanía en general (personas con discapacidad, sus familiares y representantes)</a:t>
            </a:r>
          </a:p>
        </p:txBody>
      </p:sp>
      <p:sp>
        <p:nvSpPr>
          <p:cNvPr id="12" name="11 Rectángulo"/>
          <p:cNvSpPr/>
          <p:nvPr/>
        </p:nvSpPr>
        <p:spPr>
          <a:xfrm>
            <a:off x="118533" y="5518244"/>
            <a:ext cx="11973984" cy="666977"/>
          </a:xfrm>
          <a:prstGeom prst="rect">
            <a:avLst/>
          </a:prstGeom>
          <a:solidFill>
            <a:schemeClr val="accent5">
              <a:lumMod val="20000"/>
              <a:lumOff val="80000"/>
            </a:schemeClr>
          </a:solidFill>
        </p:spPr>
        <p:txBody>
          <a:bodyPr>
            <a:spAutoFit/>
          </a:bodyPr>
          <a:lstStyle/>
          <a:p>
            <a:pPr algn="just">
              <a:defRPr/>
            </a:pPr>
            <a:r>
              <a:rPr lang="es-EC" sz="1867" b="1" dirty="0">
                <a:solidFill>
                  <a:srgbClr val="000000"/>
                </a:solidFill>
              </a:rPr>
              <a:t>Gobiernos Parroquiales: </a:t>
            </a:r>
            <a:r>
              <a:rPr lang="es-EC" sz="1867" dirty="0">
                <a:solidFill>
                  <a:srgbClr val="000000"/>
                </a:solidFill>
              </a:rPr>
              <a:t>El Presidente/a  de la Junta Parroquial; un representante de los vocales;  servidor designado por el Presidente de la Junta Parroquial; tres representantes de la ciudadanía delegados por las instancias de participación</a:t>
            </a:r>
            <a:endParaRPr lang="es-EC" sz="1867" b="1" dirty="0">
              <a:solidFill>
                <a:srgbClr val="000000"/>
              </a:solidFill>
            </a:endParaRPr>
          </a:p>
        </p:txBody>
      </p:sp>
      <p:pic>
        <p:nvPicPr>
          <p:cNvPr id="2" name="Imagen 1" descr="Logotipo&#10;&#10;Descripción generada automáticamente">
            <a:extLst>
              <a:ext uri="{FF2B5EF4-FFF2-40B4-BE49-F238E27FC236}">
                <a16:creationId xmlns:a16="http://schemas.microsoft.com/office/drawing/2014/main" id="{2B24D290-8DB4-ABB7-F1AE-9868DB9F6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186" y="5904210"/>
            <a:ext cx="1583055" cy="95379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940385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EA72961-B819-425E-87EF-4217D13E634D}"/>
              </a:ext>
            </a:extLst>
          </p:cNvPr>
          <p:cNvPicPr>
            <a:picLocks noChangeAspect="1"/>
          </p:cNvPicPr>
          <p:nvPr/>
        </p:nvPicPr>
        <p:blipFill>
          <a:blip r:embed="rId2"/>
          <a:stretch>
            <a:fillRect/>
          </a:stretch>
        </p:blipFill>
        <p:spPr>
          <a:xfrm>
            <a:off x="0" y="124745"/>
            <a:ext cx="12192000" cy="6608510"/>
          </a:xfrm>
          <a:prstGeom prst="rect">
            <a:avLst/>
          </a:prstGeom>
        </p:spPr>
      </p:pic>
    </p:spTree>
    <p:extLst>
      <p:ext uri="{BB962C8B-B14F-4D97-AF65-F5344CB8AC3E}">
        <p14:creationId xmlns:p14="http://schemas.microsoft.com/office/powerpoint/2010/main" val="392089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0CB009-FE49-C645-9366-9816B4C1EA9F}"/>
              </a:ext>
            </a:extLst>
          </p:cNvPr>
          <p:cNvSpPr>
            <a:spLocks noGrp="1"/>
          </p:cNvSpPr>
          <p:nvPr>
            <p:ph type="title"/>
          </p:nvPr>
        </p:nvSpPr>
        <p:spPr>
          <a:xfrm>
            <a:off x="838200" y="365125"/>
            <a:ext cx="10515600" cy="1325563"/>
          </a:xfrm>
        </p:spPr>
        <p:txBody>
          <a:bodyPr>
            <a:normAutofit/>
          </a:bodyPr>
          <a:lstStyle/>
          <a:p>
            <a:r>
              <a:rPr lang="es-EC" sz="4600"/>
              <a:t>La Planificación como Eje del Presupuesto</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B04D7456-C349-6C70-9CA2-5F677B14E33D}"/>
              </a:ext>
            </a:extLst>
          </p:cNvPr>
          <p:cNvGraphicFramePr>
            <a:graphicFrameLocks noGrp="1"/>
          </p:cNvGraphicFramePr>
          <p:nvPr>
            <p:ph idx="1"/>
            <p:extLst>
              <p:ext uri="{D42A27DB-BD31-4B8C-83A1-F6EECF244321}">
                <p14:modId xmlns:p14="http://schemas.microsoft.com/office/powerpoint/2010/main" val="1305677483"/>
              </p:ext>
            </p:extLst>
          </p:nvPr>
        </p:nvGraphicFramePr>
        <p:xfrm>
          <a:off x="838200" y="2520471"/>
          <a:ext cx="10515601" cy="3364110"/>
        </p:xfrm>
        <a:graphic>
          <a:graphicData uri="http://schemas.openxmlformats.org/drawingml/2006/table">
            <a:tbl>
              <a:tblPr firstRow="1" bandRow="1">
                <a:tableStyleId>{5940675A-B579-460E-94D1-54222C63F5DA}</a:tableStyleId>
              </a:tblPr>
              <a:tblGrid>
                <a:gridCol w="5235883">
                  <a:extLst>
                    <a:ext uri="{9D8B030D-6E8A-4147-A177-3AD203B41FA5}">
                      <a16:colId xmlns:a16="http://schemas.microsoft.com/office/drawing/2014/main" val="2600026378"/>
                    </a:ext>
                  </a:extLst>
                </a:gridCol>
                <a:gridCol w="5279718">
                  <a:extLst>
                    <a:ext uri="{9D8B030D-6E8A-4147-A177-3AD203B41FA5}">
                      <a16:colId xmlns:a16="http://schemas.microsoft.com/office/drawing/2014/main" val="1266838073"/>
                    </a:ext>
                  </a:extLst>
                </a:gridCol>
              </a:tblGrid>
              <a:tr h="940504">
                <a:tc>
                  <a:txBody>
                    <a:bodyPr/>
                    <a:lstStyle/>
                    <a:p>
                      <a:r>
                        <a:rPr lang="es-EC" sz="1800"/>
                        <a:t>Vinculación Obligatoria (COPFIN Art. 1, 5)</a:t>
                      </a:r>
                    </a:p>
                    <a:p>
                      <a:endParaRPr lang="es-EC" sz="1800"/>
                    </a:p>
                    <a:p>
                      <a:endParaRPr lang="es-EC" sz="1800"/>
                    </a:p>
                  </a:txBody>
                  <a:tcPr marL="90433" marR="90433" marT="45216" marB="45216">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r>
                        <a:rPr lang="es-EC" sz="1800"/>
                        <a:t>Todo presupuesto debe sujetarse estrictamente a los lineamientos de la planificación del desarrollo y ordenamiento territorial.</a:t>
                      </a:r>
                    </a:p>
                  </a:txBody>
                  <a:tcPr marL="90433" marR="90433" marT="45216" marB="45216">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543878669"/>
                  </a:ext>
                </a:extLst>
              </a:tr>
              <a:tr h="940504">
                <a:tc>
                  <a:txBody>
                    <a:bodyPr/>
                    <a:lstStyle/>
                    <a:p>
                      <a:r>
                        <a:rPr lang="es-EC" sz="1800"/>
                        <a:t>Responsabilidad Ejecutiva (COOTAD Art. literales f, g, h)</a:t>
                      </a:r>
                    </a:p>
                  </a:txBody>
                  <a:tcPr marL="90433" marR="90433" marT="45216" marB="45216">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r>
                        <a:rPr lang="es-EC" sz="1800"/>
                        <a:t>Elaborar el Plan Operativo Anual (POA) y la proforma presupuestaria conforme al PDyOT, garantizando procedimientos participativos.</a:t>
                      </a:r>
                    </a:p>
                  </a:txBody>
                  <a:tcPr marL="90433" marR="90433" marT="45216" marB="45216">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671933934"/>
                  </a:ext>
                </a:extLst>
              </a:tr>
              <a:tr h="1483102">
                <a:tc>
                  <a:txBody>
                    <a:bodyPr/>
                    <a:lstStyle/>
                    <a:p>
                      <a:r>
                        <a:rPr lang="es-EC" sz="1800"/>
                        <a:t>Aprobación Legislativa</a:t>
                      </a:r>
                    </a:p>
                    <a:p>
                      <a:r>
                        <a:rPr lang="es-EC" sz="1800"/>
                        <a:t>(COOTAD Art.</a:t>
                      </a:r>
                    </a:p>
                    <a:p>
                      <a:r>
                        <a:rPr lang="es-EC" sz="1800"/>
                        <a:t>literales f, g)</a:t>
                      </a:r>
                    </a:p>
                  </a:txBody>
                  <a:tcPr marL="90433" marR="90433" marT="45216" marB="45216">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r>
                        <a:rPr lang="es-EC" sz="1800"/>
                        <a:t>La proforma institucional debe ser sometida a consideración del respectivo órgano legislativo (Junta Parroquial, Concejo Municipal/Metropolitano o Consejo Provincial) para su aprobación.</a:t>
                      </a:r>
                    </a:p>
                  </a:txBody>
                  <a:tcPr marL="90433" marR="90433" marT="45216" marB="45216">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638012243"/>
                  </a:ext>
                </a:extLst>
              </a:tr>
            </a:tbl>
          </a:graphicData>
        </a:graphic>
      </p:graphicFrame>
      <p:pic>
        <p:nvPicPr>
          <p:cNvPr id="5" name="Imagen 4">
            <a:extLst>
              <a:ext uri="{FF2B5EF4-FFF2-40B4-BE49-F238E27FC236}">
                <a16:creationId xmlns:a16="http://schemas.microsoft.com/office/drawing/2014/main" id="{000A639D-0868-5A5C-8D30-7FE562FDE449}"/>
              </a:ext>
            </a:extLst>
          </p:cNvPr>
          <p:cNvPicPr>
            <a:picLocks noChangeAspect="1"/>
          </p:cNvPicPr>
          <p:nvPr/>
        </p:nvPicPr>
        <p:blipFill>
          <a:blip r:embed="rId2"/>
          <a:stretch>
            <a:fillRect/>
          </a:stretch>
        </p:blipFill>
        <p:spPr>
          <a:xfrm>
            <a:off x="10800373" y="6116324"/>
            <a:ext cx="1106853" cy="552659"/>
          </a:xfrm>
          <a:prstGeom prst="rect">
            <a:avLst/>
          </a:prstGeom>
        </p:spPr>
      </p:pic>
    </p:spTree>
    <p:extLst>
      <p:ext uri="{BB962C8B-B14F-4D97-AF65-F5344CB8AC3E}">
        <p14:creationId xmlns:p14="http://schemas.microsoft.com/office/powerpoint/2010/main" val="335069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52B0D3-C942-6C61-39F8-8F26DAAB83FA}"/>
              </a:ext>
            </a:extLst>
          </p:cNvPr>
          <p:cNvSpPr>
            <a:spLocks noGrp="1"/>
          </p:cNvSpPr>
          <p:nvPr>
            <p:ph type="title"/>
          </p:nvPr>
        </p:nvSpPr>
        <p:spPr>
          <a:xfrm>
            <a:off x="838200" y="557191"/>
            <a:ext cx="2295976" cy="3793136"/>
          </a:xfrm>
        </p:spPr>
        <p:txBody>
          <a:bodyPr>
            <a:noAutofit/>
          </a:bodyPr>
          <a:lstStyle/>
          <a:p>
            <a:r>
              <a:rPr lang="es-EC" sz="2400" dirty="0"/>
              <a:t>El Ciclo Presupuestario </a:t>
            </a:r>
            <a:br>
              <a:rPr lang="es-EC" sz="2400" dirty="0"/>
            </a:br>
            <a:r>
              <a:rPr lang="es-EC" sz="2400" dirty="0"/>
              <a:t>Base Legal: COPFIN Art. 97 y Reglamento COPFIN Art. 80</a:t>
            </a:r>
          </a:p>
        </p:txBody>
      </p:sp>
      <p:graphicFrame>
        <p:nvGraphicFramePr>
          <p:cNvPr id="4" name="Marcador de contenido 3">
            <a:extLst>
              <a:ext uri="{FF2B5EF4-FFF2-40B4-BE49-F238E27FC236}">
                <a16:creationId xmlns:a16="http://schemas.microsoft.com/office/drawing/2014/main" id="{198E57DF-27DA-11DB-E6DE-266B9A7A3D43}"/>
              </a:ext>
            </a:extLst>
          </p:cNvPr>
          <p:cNvGraphicFramePr>
            <a:graphicFrameLocks noGrp="1"/>
          </p:cNvGraphicFramePr>
          <p:nvPr>
            <p:ph idx="1"/>
            <p:extLst>
              <p:ext uri="{D42A27DB-BD31-4B8C-83A1-F6EECF244321}">
                <p14:modId xmlns:p14="http://schemas.microsoft.com/office/powerpoint/2010/main" val="2395681969"/>
              </p:ext>
            </p:extLst>
          </p:nvPr>
        </p:nvGraphicFramePr>
        <p:xfrm>
          <a:off x="3241964" y="96983"/>
          <a:ext cx="8478981" cy="6456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FCFB7C5A-EA3C-D76B-CA59-C021794F671E}"/>
              </a:ext>
            </a:extLst>
          </p:cNvPr>
          <p:cNvPicPr>
            <a:picLocks noChangeAspect="1"/>
          </p:cNvPicPr>
          <p:nvPr/>
        </p:nvPicPr>
        <p:blipFill>
          <a:blip r:embed="rId7"/>
          <a:stretch>
            <a:fillRect/>
          </a:stretch>
        </p:blipFill>
        <p:spPr>
          <a:xfrm>
            <a:off x="10800373" y="6116324"/>
            <a:ext cx="1106853" cy="552659"/>
          </a:xfrm>
          <a:prstGeom prst="rect">
            <a:avLst/>
          </a:prstGeom>
        </p:spPr>
      </p:pic>
    </p:spTree>
    <p:extLst>
      <p:ext uri="{BB962C8B-B14F-4D97-AF65-F5344CB8AC3E}">
        <p14:creationId xmlns:p14="http://schemas.microsoft.com/office/powerpoint/2010/main" val="348396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B577B0-72FC-296F-F886-7911715465EC}"/>
              </a:ext>
            </a:extLst>
          </p:cNvPr>
          <p:cNvSpPr>
            <a:spLocks noGrp="1"/>
          </p:cNvSpPr>
          <p:nvPr>
            <p:ph type="title"/>
          </p:nvPr>
        </p:nvSpPr>
        <p:spPr/>
        <p:txBody>
          <a:bodyPr>
            <a:normAutofit/>
          </a:bodyPr>
          <a:lstStyle/>
          <a:p>
            <a:r>
              <a:rPr lang="es-EC" dirty="0"/>
              <a:t>Fase Inicial: Estimación de Ingresos </a:t>
            </a:r>
            <a:br>
              <a:rPr lang="es-EC" dirty="0"/>
            </a:br>
            <a:r>
              <a:rPr lang="es-EC" dirty="0"/>
              <a:t>(Julio - Agosto)</a:t>
            </a:r>
          </a:p>
        </p:txBody>
      </p:sp>
      <p:graphicFrame>
        <p:nvGraphicFramePr>
          <p:cNvPr id="4" name="Marcador de contenido 3">
            <a:extLst>
              <a:ext uri="{FF2B5EF4-FFF2-40B4-BE49-F238E27FC236}">
                <a16:creationId xmlns:a16="http://schemas.microsoft.com/office/drawing/2014/main" id="{0F16CABB-F3C1-7912-C44F-8943C2C59472}"/>
              </a:ext>
            </a:extLst>
          </p:cNvPr>
          <p:cNvGraphicFramePr>
            <a:graphicFrameLocks noGrp="1"/>
          </p:cNvGraphicFramePr>
          <p:nvPr>
            <p:ph idx="1"/>
            <p:extLst>
              <p:ext uri="{D42A27DB-BD31-4B8C-83A1-F6EECF244321}">
                <p14:modId xmlns:p14="http://schemas.microsoft.com/office/powerpoint/2010/main" val="75015998"/>
              </p:ext>
            </p:extLst>
          </p:nvPr>
        </p:nvGraphicFramePr>
        <p:xfrm>
          <a:off x="838200" y="5059680"/>
          <a:ext cx="10515600" cy="1117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DF6D533F-D64E-7DF3-1408-D3CA6F0E1E65}"/>
              </a:ext>
            </a:extLst>
          </p:cNvPr>
          <p:cNvGraphicFramePr/>
          <p:nvPr>
            <p:extLst>
              <p:ext uri="{D42A27DB-BD31-4B8C-83A1-F6EECF244321}">
                <p14:modId xmlns:p14="http://schemas.microsoft.com/office/powerpoint/2010/main" val="3384871522"/>
              </p:ext>
            </p:extLst>
          </p:nvPr>
        </p:nvGraphicFramePr>
        <p:xfrm>
          <a:off x="923109" y="1798320"/>
          <a:ext cx="10702833" cy="31481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a:extLst>
              <a:ext uri="{FF2B5EF4-FFF2-40B4-BE49-F238E27FC236}">
                <a16:creationId xmlns:a16="http://schemas.microsoft.com/office/drawing/2014/main" id="{BEF43C72-C3A4-0D5A-8E26-DDC343DC16ED}"/>
              </a:ext>
            </a:extLst>
          </p:cNvPr>
          <p:cNvPicPr>
            <a:picLocks noChangeAspect="1"/>
          </p:cNvPicPr>
          <p:nvPr/>
        </p:nvPicPr>
        <p:blipFill>
          <a:blip r:embed="rId12"/>
          <a:stretch>
            <a:fillRect/>
          </a:stretch>
        </p:blipFill>
        <p:spPr>
          <a:xfrm>
            <a:off x="10800373" y="6116324"/>
            <a:ext cx="1106853" cy="552659"/>
          </a:xfrm>
          <a:prstGeom prst="rect">
            <a:avLst/>
          </a:prstGeom>
        </p:spPr>
      </p:pic>
    </p:spTree>
    <p:extLst>
      <p:ext uri="{BB962C8B-B14F-4D97-AF65-F5344CB8AC3E}">
        <p14:creationId xmlns:p14="http://schemas.microsoft.com/office/powerpoint/2010/main" val="206246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DC510-74E4-177E-51F6-51C9EB45D95B}"/>
              </a:ext>
            </a:extLst>
          </p:cNvPr>
          <p:cNvSpPr>
            <a:spLocks noGrp="1"/>
          </p:cNvSpPr>
          <p:nvPr>
            <p:ph type="title"/>
          </p:nvPr>
        </p:nvSpPr>
        <p:spPr/>
        <p:txBody>
          <a:bodyPr>
            <a:normAutofit/>
          </a:bodyPr>
          <a:lstStyle/>
          <a:p>
            <a:r>
              <a:rPr lang="es-EC" dirty="0"/>
              <a:t>Programación y Elaboración del POA</a:t>
            </a:r>
            <a:br>
              <a:rPr lang="es-EC" dirty="0"/>
            </a:br>
            <a:r>
              <a:rPr lang="es-EC" dirty="0"/>
              <a:t>(Septiembre)</a:t>
            </a:r>
          </a:p>
        </p:txBody>
      </p:sp>
      <p:graphicFrame>
        <p:nvGraphicFramePr>
          <p:cNvPr id="4" name="Marcador de contenido 3">
            <a:extLst>
              <a:ext uri="{FF2B5EF4-FFF2-40B4-BE49-F238E27FC236}">
                <a16:creationId xmlns:a16="http://schemas.microsoft.com/office/drawing/2014/main" id="{45A8C9FB-F243-4778-7BA5-C1CEC7CCF440}"/>
              </a:ext>
            </a:extLst>
          </p:cNvPr>
          <p:cNvGraphicFramePr>
            <a:graphicFrameLocks noGrp="1"/>
          </p:cNvGraphicFramePr>
          <p:nvPr>
            <p:ph idx="1"/>
            <p:extLst>
              <p:ext uri="{D42A27DB-BD31-4B8C-83A1-F6EECF244321}">
                <p14:modId xmlns:p14="http://schemas.microsoft.com/office/powerpoint/2010/main" val="4076470989"/>
              </p:ext>
            </p:extLst>
          </p:nvPr>
        </p:nvGraphicFramePr>
        <p:xfrm>
          <a:off x="838200" y="5059680"/>
          <a:ext cx="10515600" cy="1117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8EAC586E-1F8D-2421-2900-F0C3A9E275FA}"/>
              </a:ext>
            </a:extLst>
          </p:cNvPr>
          <p:cNvGraphicFramePr/>
          <p:nvPr>
            <p:extLst>
              <p:ext uri="{D42A27DB-BD31-4B8C-83A1-F6EECF244321}">
                <p14:modId xmlns:p14="http://schemas.microsoft.com/office/powerpoint/2010/main" val="3185702311"/>
              </p:ext>
            </p:extLst>
          </p:nvPr>
        </p:nvGraphicFramePr>
        <p:xfrm>
          <a:off x="923109" y="1798320"/>
          <a:ext cx="10702833" cy="31481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a:extLst>
              <a:ext uri="{FF2B5EF4-FFF2-40B4-BE49-F238E27FC236}">
                <a16:creationId xmlns:a16="http://schemas.microsoft.com/office/drawing/2014/main" id="{DC977BAD-876E-7F9F-4034-35E3807C7DB2}"/>
              </a:ext>
            </a:extLst>
          </p:cNvPr>
          <p:cNvPicPr>
            <a:picLocks noChangeAspect="1"/>
          </p:cNvPicPr>
          <p:nvPr/>
        </p:nvPicPr>
        <p:blipFill>
          <a:blip r:embed="rId12"/>
          <a:stretch>
            <a:fillRect/>
          </a:stretch>
        </p:blipFill>
        <p:spPr>
          <a:xfrm>
            <a:off x="10800373" y="6116324"/>
            <a:ext cx="1106853" cy="552659"/>
          </a:xfrm>
          <a:prstGeom prst="rect">
            <a:avLst/>
          </a:prstGeom>
        </p:spPr>
      </p:pic>
    </p:spTree>
    <p:extLst>
      <p:ext uri="{BB962C8B-B14F-4D97-AF65-F5344CB8AC3E}">
        <p14:creationId xmlns:p14="http://schemas.microsoft.com/office/powerpoint/2010/main" val="274706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A6C455D-B5BE-4781-AAEE-A26C5A7585DF}"/>
              </a:ext>
            </a:extLst>
          </p:cNvPr>
          <p:cNvSpPr>
            <a:spLocks noGrp="1"/>
          </p:cNvSpPr>
          <p:nvPr>
            <p:ph type="ctrTitle"/>
          </p:nvPr>
        </p:nvSpPr>
        <p:spPr>
          <a:xfrm>
            <a:off x="638882" y="3577456"/>
            <a:ext cx="10909640" cy="1687814"/>
          </a:xfrm>
        </p:spPr>
        <p:txBody>
          <a:bodyPr anchor="b">
            <a:normAutofit/>
          </a:bodyPr>
          <a:lstStyle/>
          <a:p>
            <a:r>
              <a:rPr lang="es-EC" sz="6100" dirty="0">
                <a:latin typeface="Lato" panose="020F0502020204030203" pitchFamily="34" charset="0"/>
                <a:ea typeface="Lato" panose="020F0502020204030203" pitchFamily="34" charset="0"/>
                <a:cs typeface="Lato" panose="020F0502020204030203" pitchFamily="34" charset="0"/>
              </a:rPr>
              <a:t>Planificación Parroquial 2026</a:t>
            </a:r>
          </a:p>
        </p:txBody>
      </p:sp>
      <p:sp>
        <p:nvSpPr>
          <p:cNvPr id="3" name="Subtítulo 2">
            <a:extLst>
              <a:ext uri="{FF2B5EF4-FFF2-40B4-BE49-F238E27FC236}">
                <a16:creationId xmlns:a16="http://schemas.microsoft.com/office/drawing/2014/main" id="{A4E9AB92-BB66-41FB-A6FE-2107E531243D}"/>
              </a:ext>
            </a:extLst>
          </p:cNvPr>
          <p:cNvSpPr>
            <a:spLocks noGrp="1"/>
          </p:cNvSpPr>
          <p:nvPr>
            <p:ph type="subTitle" idx="1"/>
          </p:nvPr>
        </p:nvSpPr>
        <p:spPr>
          <a:xfrm>
            <a:off x="638881" y="5660607"/>
            <a:ext cx="10909643" cy="552659"/>
          </a:xfrm>
        </p:spPr>
        <p:txBody>
          <a:bodyPr anchor="t">
            <a:normAutofit/>
          </a:bodyPr>
          <a:lstStyle/>
          <a:p>
            <a:endParaRPr lang="es-EC" dirty="0">
              <a:latin typeface="Lato" panose="020F0502020204030203" pitchFamily="34" charset="0"/>
              <a:ea typeface="Lato" panose="020F0502020204030203" pitchFamily="34" charset="0"/>
              <a:cs typeface="Lato" panose="020F0502020204030203" pitchFamily="34" charset="0"/>
            </a:endParaRPr>
          </a:p>
        </p:txBody>
      </p:sp>
      <p:pic>
        <p:nvPicPr>
          <p:cNvPr id="8" name="Imagen 7" descr="Logotipo&#10;&#10;Descripción generada automáticamente">
            <a:extLst>
              <a:ext uri="{FF2B5EF4-FFF2-40B4-BE49-F238E27FC236}">
                <a16:creationId xmlns:a16="http://schemas.microsoft.com/office/drawing/2014/main" id="{C22C46F6-65F8-0E53-99CA-DF79A0DCA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756" y="591670"/>
            <a:ext cx="4543892" cy="2742004"/>
          </a:xfrm>
          <a:prstGeom prst="rect">
            <a:avLst/>
          </a:prstGeom>
        </p:spPr>
      </p:pic>
      <p:sp>
        <p:nvSpPr>
          <p:cNvPr id="15"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855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B577B0-72FC-296F-F886-7911715465EC}"/>
              </a:ext>
            </a:extLst>
          </p:cNvPr>
          <p:cNvSpPr>
            <a:spLocks noGrp="1"/>
          </p:cNvSpPr>
          <p:nvPr>
            <p:ph type="title"/>
          </p:nvPr>
        </p:nvSpPr>
        <p:spPr/>
        <p:txBody>
          <a:bodyPr>
            <a:normAutofit/>
          </a:bodyPr>
          <a:lstStyle/>
          <a:p>
            <a:r>
              <a:rPr lang="es-EC" dirty="0"/>
              <a:t>Consolidación y Proyecto Definitivo</a:t>
            </a:r>
            <a:br>
              <a:rPr lang="es-EC" dirty="0"/>
            </a:br>
            <a:r>
              <a:rPr lang="es-EC" dirty="0"/>
              <a:t>(Octubre)</a:t>
            </a:r>
          </a:p>
        </p:txBody>
      </p:sp>
      <p:graphicFrame>
        <p:nvGraphicFramePr>
          <p:cNvPr id="4" name="Marcador de contenido 3">
            <a:extLst>
              <a:ext uri="{FF2B5EF4-FFF2-40B4-BE49-F238E27FC236}">
                <a16:creationId xmlns:a16="http://schemas.microsoft.com/office/drawing/2014/main" id="{0F16CABB-F3C1-7912-C44F-8943C2C59472}"/>
              </a:ext>
            </a:extLst>
          </p:cNvPr>
          <p:cNvGraphicFramePr>
            <a:graphicFrameLocks noGrp="1"/>
          </p:cNvGraphicFramePr>
          <p:nvPr>
            <p:ph idx="1"/>
            <p:extLst>
              <p:ext uri="{D42A27DB-BD31-4B8C-83A1-F6EECF244321}">
                <p14:modId xmlns:p14="http://schemas.microsoft.com/office/powerpoint/2010/main" val="1754541196"/>
              </p:ext>
            </p:extLst>
          </p:nvPr>
        </p:nvGraphicFramePr>
        <p:xfrm>
          <a:off x="838200" y="5059680"/>
          <a:ext cx="10515600" cy="1117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DF6D533F-D64E-7DF3-1408-D3CA6F0E1E65}"/>
              </a:ext>
            </a:extLst>
          </p:cNvPr>
          <p:cNvGraphicFramePr/>
          <p:nvPr>
            <p:extLst>
              <p:ext uri="{D42A27DB-BD31-4B8C-83A1-F6EECF244321}">
                <p14:modId xmlns:p14="http://schemas.microsoft.com/office/powerpoint/2010/main" val="2614833714"/>
              </p:ext>
            </p:extLst>
          </p:nvPr>
        </p:nvGraphicFramePr>
        <p:xfrm>
          <a:off x="923109" y="1798320"/>
          <a:ext cx="10702833" cy="31481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Imagen 2">
            <a:extLst>
              <a:ext uri="{FF2B5EF4-FFF2-40B4-BE49-F238E27FC236}">
                <a16:creationId xmlns:a16="http://schemas.microsoft.com/office/drawing/2014/main" id="{2289CF3A-68AE-1588-BB4A-8D021E737178}"/>
              </a:ext>
            </a:extLst>
          </p:cNvPr>
          <p:cNvPicPr>
            <a:picLocks noChangeAspect="1"/>
          </p:cNvPicPr>
          <p:nvPr/>
        </p:nvPicPr>
        <p:blipFill>
          <a:blip r:embed="rId12"/>
          <a:stretch>
            <a:fillRect/>
          </a:stretch>
        </p:blipFill>
        <p:spPr>
          <a:xfrm>
            <a:off x="10800373" y="6116324"/>
            <a:ext cx="1106853" cy="552659"/>
          </a:xfrm>
          <a:prstGeom prst="rect">
            <a:avLst/>
          </a:prstGeom>
        </p:spPr>
      </p:pic>
    </p:spTree>
    <p:extLst>
      <p:ext uri="{BB962C8B-B14F-4D97-AF65-F5344CB8AC3E}">
        <p14:creationId xmlns:p14="http://schemas.microsoft.com/office/powerpoint/2010/main" val="72061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B577B0-72FC-296F-F886-7911715465EC}"/>
              </a:ext>
            </a:extLst>
          </p:cNvPr>
          <p:cNvSpPr>
            <a:spLocks noGrp="1"/>
          </p:cNvSpPr>
          <p:nvPr>
            <p:ph type="title"/>
          </p:nvPr>
        </p:nvSpPr>
        <p:spPr/>
        <p:txBody>
          <a:bodyPr>
            <a:normAutofit/>
          </a:bodyPr>
          <a:lstStyle/>
          <a:p>
            <a:r>
              <a:rPr lang="es-EC" dirty="0"/>
              <a:t>Revisión Legislativa: Informe de Comisión</a:t>
            </a:r>
            <a:br>
              <a:rPr lang="es-EC" dirty="0"/>
            </a:br>
            <a:r>
              <a:rPr lang="es-EC" dirty="0"/>
              <a:t>(Noviembre)</a:t>
            </a:r>
          </a:p>
        </p:txBody>
      </p:sp>
      <p:graphicFrame>
        <p:nvGraphicFramePr>
          <p:cNvPr id="4" name="Marcador de contenido 3">
            <a:extLst>
              <a:ext uri="{FF2B5EF4-FFF2-40B4-BE49-F238E27FC236}">
                <a16:creationId xmlns:a16="http://schemas.microsoft.com/office/drawing/2014/main" id="{0F16CABB-F3C1-7912-C44F-8943C2C59472}"/>
              </a:ext>
            </a:extLst>
          </p:cNvPr>
          <p:cNvGraphicFramePr>
            <a:graphicFrameLocks noGrp="1"/>
          </p:cNvGraphicFramePr>
          <p:nvPr>
            <p:ph idx="1"/>
            <p:extLst>
              <p:ext uri="{D42A27DB-BD31-4B8C-83A1-F6EECF244321}">
                <p14:modId xmlns:p14="http://schemas.microsoft.com/office/powerpoint/2010/main" val="4015312384"/>
              </p:ext>
            </p:extLst>
          </p:nvPr>
        </p:nvGraphicFramePr>
        <p:xfrm>
          <a:off x="838200" y="5059680"/>
          <a:ext cx="10515600" cy="1117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DF6D533F-D64E-7DF3-1408-D3CA6F0E1E65}"/>
              </a:ext>
            </a:extLst>
          </p:cNvPr>
          <p:cNvGraphicFramePr/>
          <p:nvPr>
            <p:extLst>
              <p:ext uri="{D42A27DB-BD31-4B8C-83A1-F6EECF244321}">
                <p14:modId xmlns:p14="http://schemas.microsoft.com/office/powerpoint/2010/main" val="742029735"/>
              </p:ext>
            </p:extLst>
          </p:nvPr>
        </p:nvGraphicFramePr>
        <p:xfrm>
          <a:off x="923109" y="1798320"/>
          <a:ext cx="10702833" cy="31481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Imagen 2">
            <a:extLst>
              <a:ext uri="{FF2B5EF4-FFF2-40B4-BE49-F238E27FC236}">
                <a16:creationId xmlns:a16="http://schemas.microsoft.com/office/drawing/2014/main" id="{591D6035-DDA5-AD70-828A-5CEDC2C005D3}"/>
              </a:ext>
            </a:extLst>
          </p:cNvPr>
          <p:cNvPicPr>
            <a:picLocks noChangeAspect="1"/>
          </p:cNvPicPr>
          <p:nvPr/>
        </p:nvPicPr>
        <p:blipFill>
          <a:blip r:embed="rId12"/>
          <a:stretch>
            <a:fillRect/>
          </a:stretch>
        </p:blipFill>
        <p:spPr>
          <a:xfrm>
            <a:off x="10800373" y="6116324"/>
            <a:ext cx="1106853" cy="552659"/>
          </a:xfrm>
          <a:prstGeom prst="rect">
            <a:avLst/>
          </a:prstGeom>
        </p:spPr>
      </p:pic>
    </p:spTree>
    <p:extLst>
      <p:ext uri="{BB962C8B-B14F-4D97-AF65-F5344CB8AC3E}">
        <p14:creationId xmlns:p14="http://schemas.microsoft.com/office/powerpoint/2010/main" val="2771437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B577B0-72FC-296F-F886-7911715465EC}"/>
              </a:ext>
            </a:extLst>
          </p:cNvPr>
          <p:cNvSpPr>
            <a:spLocks noGrp="1"/>
          </p:cNvSpPr>
          <p:nvPr>
            <p:ph type="title"/>
          </p:nvPr>
        </p:nvSpPr>
        <p:spPr/>
        <p:txBody>
          <a:bodyPr/>
          <a:lstStyle/>
          <a:p>
            <a:r>
              <a:rPr lang="es-EC" dirty="0"/>
              <a:t>Aprobación y Sanción (Diciembre)</a:t>
            </a:r>
          </a:p>
        </p:txBody>
      </p:sp>
      <p:graphicFrame>
        <p:nvGraphicFramePr>
          <p:cNvPr id="4" name="Marcador de contenido 3">
            <a:extLst>
              <a:ext uri="{FF2B5EF4-FFF2-40B4-BE49-F238E27FC236}">
                <a16:creationId xmlns:a16="http://schemas.microsoft.com/office/drawing/2014/main" id="{0F16CABB-F3C1-7912-C44F-8943C2C59472}"/>
              </a:ext>
            </a:extLst>
          </p:cNvPr>
          <p:cNvGraphicFramePr>
            <a:graphicFrameLocks noGrp="1"/>
          </p:cNvGraphicFramePr>
          <p:nvPr>
            <p:ph idx="1"/>
            <p:extLst>
              <p:ext uri="{D42A27DB-BD31-4B8C-83A1-F6EECF244321}">
                <p14:modId xmlns:p14="http://schemas.microsoft.com/office/powerpoint/2010/main" val="1451153919"/>
              </p:ext>
            </p:extLst>
          </p:nvPr>
        </p:nvGraphicFramePr>
        <p:xfrm>
          <a:off x="838200" y="5059680"/>
          <a:ext cx="10515600" cy="1117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DF6D533F-D64E-7DF3-1408-D3CA6F0E1E65}"/>
              </a:ext>
            </a:extLst>
          </p:cNvPr>
          <p:cNvGraphicFramePr/>
          <p:nvPr>
            <p:extLst>
              <p:ext uri="{D42A27DB-BD31-4B8C-83A1-F6EECF244321}">
                <p14:modId xmlns:p14="http://schemas.microsoft.com/office/powerpoint/2010/main" val="158991991"/>
              </p:ext>
            </p:extLst>
          </p:nvPr>
        </p:nvGraphicFramePr>
        <p:xfrm>
          <a:off x="923109" y="1798320"/>
          <a:ext cx="10702833" cy="31481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Imagen 2">
            <a:extLst>
              <a:ext uri="{FF2B5EF4-FFF2-40B4-BE49-F238E27FC236}">
                <a16:creationId xmlns:a16="http://schemas.microsoft.com/office/drawing/2014/main" id="{C03F3ED5-0041-2786-A5C3-499CA14B6190}"/>
              </a:ext>
            </a:extLst>
          </p:cNvPr>
          <p:cNvPicPr>
            <a:picLocks noChangeAspect="1"/>
          </p:cNvPicPr>
          <p:nvPr/>
        </p:nvPicPr>
        <p:blipFill>
          <a:blip r:embed="rId12"/>
          <a:stretch>
            <a:fillRect/>
          </a:stretch>
        </p:blipFill>
        <p:spPr>
          <a:xfrm>
            <a:off x="10800373" y="6116324"/>
            <a:ext cx="1106853" cy="552659"/>
          </a:xfrm>
          <a:prstGeom prst="rect">
            <a:avLst/>
          </a:prstGeom>
        </p:spPr>
      </p:pic>
    </p:spTree>
    <p:extLst>
      <p:ext uri="{BB962C8B-B14F-4D97-AF65-F5344CB8AC3E}">
        <p14:creationId xmlns:p14="http://schemas.microsoft.com/office/powerpoint/2010/main" val="205183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4CBC12-9F5C-ABEB-1F2F-1A30EDEE8671}"/>
              </a:ext>
            </a:extLst>
          </p:cNvPr>
          <p:cNvSpPr>
            <a:spLocks noGrp="1"/>
          </p:cNvSpPr>
          <p:nvPr>
            <p:ph type="title"/>
          </p:nvPr>
        </p:nvSpPr>
        <p:spPr/>
        <p:txBody>
          <a:bodyPr/>
          <a:lstStyle/>
          <a:p>
            <a:r>
              <a:rPr lang="es-EC" dirty="0"/>
              <a:t>El Presupuesto Prorrogado: Regla vs. Excepción</a:t>
            </a:r>
          </a:p>
        </p:txBody>
      </p:sp>
      <p:graphicFrame>
        <p:nvGraphicFramePr>
          <p:cNvPr id="4" name="Marcador de contenido 3">
            <a:extLst>
              <a:ext uri="{FF2B5EF4-FFF2-40B4-BE49-F238E27FC236}">
                <a16:creationId xmlns:a16="http://schemas.microsoft.com/office/drawing/2014/main" id="{6309C210-F5C5-79FA-1CDF-965CEE913330}"/>
              </a:ext>
            </a:extLst>
          </p:cNvPr>
          <p:cNvGraphicFramePr>
            <a:graphicFrameLocks noGrp="1"/>
          </p:cNvGraphicFramePr>
          <p:nvPr>
            <p:ph idx="1"/>
            <p:extLst>
              <p:ext uri="{D42A27DB-BD31-4B8C-83A1-F6EECF244321}">
                <p14:modId xmlns:p14="http://schemas.microsoft.com/office/powerpoint/2010/main" val="3357949177"/>
              </p:ext>
            </p:extLst>
          </p:nvPr>
        </p:nvGraphicFramePr>
        <p:xfrm>
          <a:off x="428896" y="1532710"/>
          <a:ext cx="11092543" cy="5077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C962DB79-B3A0-D67A-1253-641B66DF7656}"/>
              </a:ext>
            </a:extLst>
          </p:cNvPr>
          <p:cNvPicPr>
            <a:picLocks noChangeAspect="1"/>
          </p:cNvPicPr>
          <p:nvPr/>
        </p:nvPicPr>
        <p:blipFill>
          <a:blip r:embed="rId7"/>
          <a:stretch>
            <a:fillRect/>
          </a:stretch>
        </p:blipFill>
        <p:spPr>
          <a:xfrm>
            <a:off x="10800373" y="6116324"/>
            <a:ext cx="1106853" cy="552659"/>
          </a:xfrm>
          <a:prstGeom prst="rect">
            <a:avLst/>
          </a:prstGeom>
        </p:spPr>
      </p:pic>
    </p:spTree>
    <p:extLst>
      <p:ext uri="{BB962C8B-B14F-4D97-AF65-F5344CB8AC3E}">
        <p14:creationId xmlns:p14="http://schemas.microsoft.com/office/powerpoint/2010/main" val="305786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6A2F0-C164-B65D-0796-AFF6DDE1C8A6}"/>
              </a:ext>
            </a:extLst>
          </p:cNvPr>
          <p:cNvSpPr>
            <a:spLocks noGrp="1"/>
          </p:cNvSpPr>
          <p:nvPr>
            <p:ph type="title"/>
          </p:nvPr>
        </p:nvSpPr>
        <p:spPr/>
        <p:txBody>
          <a:bodyPr>
            <a:normAutofit fontScale="90000"/>
          </a:bodyPr>
          <a:lstStyle/>
          <a:p>
            <a:r>
              <a:rPr lang="es-EC" dirty="0"/>
              <a:t>Ejecución del Presupuesto Prorrogado COPFIN(Art. 107) y Reglamento General (Art. 82 y 83)</a:t>
            </a:r>
          </a:p>
        </p:txBody>
      </p:sp>
      <p:graphicFrame>
        <p:nvGraphicFramePr>
          <p:cNvPr id="4" name="Marcador de contenido 3">
            <a:extLst>
              <a:ext uri="{FF2B5EF4-FFF2-40B4-BE49-F238E27FC236}">
                <a16:creationId xmlns:a16="http://schemas.microsoft.com/office/drawing/2014/main" id="{D308CB5E-ED22-A6AE-AC6B-14D27B7E795B}"/>
              </a:ext>
            </a:extLst>
          </p:cNvPr>
          <p:cNvGraphicFramePr>
            <a:graphicFrameLocks noGrp="1"/>
          </p:cNvGraphicFramePr>
          <p:nvPr>
            <p:ph idx="1"/>
            <p:extLst>
              <p:ext uri="{D42A27DB-BD31-4B8C-83A1-F6EECF244321}">
                <p14:modId xmlns:p14="http://schemas.microsoft.com/office/powerpoint/2010/main" val="793470847"/>
              </p:ext>
            </p:extLst>
          </p:nvPr>
        </p:nvGraphicFramePr>
        <p:xfrm>
          <a:off x="339635" y="1825625"/>
          <a:ext cx="11477896"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0D23A8A0-D05B-D2C4-CFAE-C65510FF0982}"/>
              </a:ext>
            </a:extLst>
          </p:cNvPr>
          <p:cNvPicPr>
            <a:picLocks noChangeAspect="1"/>
          </p:cNvPicPr>
          <p:nvPr/>
        </p:nvPicPr>
        <p:blipFill>
          <a:blip r:embed="rId7"/>
          <a:stretch>
            <a:fillRect/>
          </a:stretch>
        </p:blipFill>
        <p:spPr>
          <a:xfrm>
            <a:off x="10800373" y="6116324"/>
            <a:ext cx="1106853" cy="552659"/>
          </a:xfrm>
          <a:prstGeom prst="rect">
            <a:avLst/>
          </a:prstGeom>
        </p:spPr>
      </p:pic>
    </p:spTree>
    <p:extLst>
      <p:ext uri="{BB962C8B-B14F-4D97-AF65-F5344CB8AC3E}">
        <p14:creationId xmlns:p14="http://schemas.microsoft.com/office/powerpoint/2010/main" val="3187884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86DC08BE-84C4-2D24-E415-18DCA8094A8A}"/>
              </a:ext>
            </a:extLst>
          </p:cNvPr>
          <p:cNvGraphicFramePr>
            <a:graphicFrameLocks noGrp="1"/>
          </p:cNvGraphicFramePr>
          <p:nvPr>
            <p:ph idx="1"/>
            <p:extLst>
              <p:ext uri="{D42A27DB-BD31-4B8C-83A1-F6EECF244321}">
                <p14:modId xmlns:p14="http://schemas.microsoft.com/office/powerpoint/2010/main" val="2444493941"/>
              </p:ext>
            </p:extLst>
          </p:nvPr>
        </p:nvGraphicFramePr>
        <p:xfrm>
          <a:off x="315685" y="454818"/>
          <a:ext cx="11680372" cy="594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14D28C65-DF8C-1615-BCBC-C1215B02CAD1}"/>
              </a:ext>
            </a:extLst>
          </p:cNvPr>
          <p:cNvPicPr>
            <a:picLocks noChangeAspect="1"/>
          </p:cNvPicPr>
          <p:nvPr/>
        </p:nvPicPr>
        <p:blipFill>
          <a:blip r:embed="rId7"/>
          <a:stretch>
            <a:fillRect/>
          </a:stretch>
        </p:blipFill>
        <p:spPr>
          <a:xfrm>
            <a:off x="10800373" y="6116324"/>
            <a:ext cx="1106853" cy="552659"/>
          </a:xfrm>
          <a:prstGeom prst="rect">
            <a:avLst/>
          </a:prstGeom>
        </p:spPr>
      </p:pic>
    </p:spTree>
    <p:extLst>
      <p:ext uri="{BB962C8B-B14F-4D97-AF65-F5344CB8AC3E}">
        <p14:creationId xmlns:p14="http://schemas.microsoft.com/office/powerpoint/2010/main" val="3164139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CC69F-3189-FF3E-5B1E-083916B1520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42ABB04-5BC7-F800-54D9-0433F30833D1}"/>
              </a:ext>
            </a:extLst>
          </p:cNvPr>
          <p:cNvSpPr>
            <a:spLocks noGrp="1"/>
          </p:cNvSpPr>
          <p:nvPr>
            <p:ph type="ctrTitle"/>
          </p:nvPr>
        </p:nvSpPr>
        <p:spPr>
          <a:xfrm>
            <a:off x="804672" y="5116529"/>
            <a:ext cx="10592174" cy="1000655"/>
          </a:xfrm>
        </p:spPr>
        <p:txBody>
          <a:bodyPr anchor="t">
            <a:normAutofit/>
          </a:bodyPr>
          <a:lstStyle/>
          <a:p>
            <a:pPr algn="l"/>
            <a:r>
              <a:rPr lang="es-EC" sz="3100" dirty="0">
                <a:solidFill>
                  <a:schemeClr val="tx2"/>
                </a:solidFill>
              </a:rPr>
              <a:t>Planificación </a:t>
            </a:r>
            <a:r>
              <a:rPr lang="az-Cyrl-AZ" sz="3100" dirty="0">
                <a:solidFill>
                  <a:schemeClr val="tx2"/>
                </a:solidFill>
              </a:rPr>
              <a:t>у </a:t>
            </a:r>
            <a:r>
              <a:rPr lang="es-EC" sz="3100" dirty="0">
                <a:solidFill>
                  <a:schemeClr val="tx2"/>
                </a:solidFill>
              </a:rPr>
              <a:t>Formulación Presupuestaria en los GAD</a:t>
            </a:r>
          </a:p>
        </p:txBody>
      </p:sp>
      <p:pic>
        <p:nvPicPr>
          <p:cNvPr id="5" name="Imagen 4">
            <a:extLst>
              <a:ext uri="{FF2B5EF4-FFF2-40B4-BE49-F238E27FC236}">
                <a16:creationId xmlns:a16="http://schemas.microsoft.com/office/drawing/2014/main" id="{3B208F63-8453-EBFD-84EB-696EB3D55B71}"/>
              </a:ext>
            </a:extLst>
          </p:cNvPr>
          <p:cNvPicPr>
            <a:picLocks noChangeAspect="1"/>
          </p:cNvPicPr>
          <p:nvPr/>
        </p:nvPicPr>
        <p:blipFill>
          <a:blip r:embed="rId2"/>
          <a:srcRect t="17817" b="13261"/>
          <a:stretch>
            <a:fillRect/>
          </a:stretch>
        </p:blipFill>
        <p:spPr>
          <a:xfrm>
            <a:off x="-1" y="10"/>
            <a:ext cx="12192001" cy="4201449"/>
          </a:xfrm>
          <a:prstGeom prst="rect">
            <a:avLst/>
          </a:prstGeom>
        </p:spPr>
      </p:pic>
      <p:sp>
        <p:nvSpPr>
          <p:cNvPr id="3" name="Subtítulo 2">
            <a:extLst>
              <a:ext uri="{FF2B5EF4-FFF2-40B4-BE49-F238E27FC236}">
                <a16:creationId xmlns:a16="http://schemas.microsoft.com/office/drawing/2014/main" id="{B54C2E09-302E-1CAF-92F2-134782E82216}"/>
              </a:ext>
            </a:extLst>
          </p:cNvPr>
          <p:cNvSpPr>
            <a:spLocks noGrp="1"/>
          </p:cNvSpPr>
          <p:nvPr>
            <p:ph type="subTitle" idx="1"/>
          </p:nvPr>
        </p:nvSpPr>
        <p:spPr>
          <a:xfrm>
            <a:off x="804672" y="4580785"/>
            <a:ext cx="9416898" cy="484374"/>
          </a:xfrm>
        </p:spPr>
        <p:txBody>
          <a:bodyPr anchor="b">
            <a:normAutofit/>
          </a:bodyPr>
          <a:lstStyle/>
          <a:p>
            <a:pPr algn="l"/>
            <a:r>
              <a:rPr lang="es-EC" sz="2000">
                <a:solidFill>
                  <a:schemeClr val="tx2"/>
                </a:solidFill>
              </a:rPr>
              <a:t>Guía Normativa y Cronograma Administrativo (COOTAD y COPFIN)</a:t>
            </a:r>
          </a:p>
        </p:txBody>
      </p:sp>
    </p:spTree>
    <p:extLst>
      <p:ext uri="{BB962C8B-B14F-4D97-AF65-F5344CB8AC3E}">
        <p14:creationId xmlns:p14="http://schemas.microsoft.com/office/powerpoint/2010/main" val="313766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775897-F701-4525-B6DA-27E27237BF79}"/>
              </a:ext>
            </a:extLst>
          </p:cNvPr>
          <p:cNvSpPr>
            <a:spLocks noGrp="1"/>
          </p:cNvSpPr>
          <p:nvPr>
            <p:ph type="title"/>
          </p:nvPr>
        </p:nvSpPr>
        <p:spPr>
          <a:xfrm>
            <a:off x="838200" y="1"/>
            <a:ext cx="10515600" cy="1084082"/>
          </a:xfrm>
        </p:spPr>
        <p:txBody>
          <a:bodyPr/>
          <a:lstStyle/>
          <a:p>
            <a:r>
              <a:rPr lang="es-EC" dirty="0"/>
              <a:t>Proceso de la gestión pública anual</a:t>
            </a:r>
          </a:p>
        </p:txBody>
      </p:sp>
      <p:graphicFrame>
        <p:nvGraphicFramePr>
          <p:cNvPr id="4" name="Marcador de contenido 3">
            <a:extLst>
              <a:ext uri="{FF2B5EF4-FFF2-40B4-BE49-F238E27FC236}">
                <a16:creationId xmlns:a16="http://schemas.microsoft.com/office/drawing/2014/main" id="{BD346C89-CC69-4197-9771-2EC2EF7BE3E8}"/>
              </a:ext>
            </a:extLst>
          </p:cNvPr>
          <p:cNvGraphicFramePr>
            <a:graphicFrameLocks noGrp="1"/>
          </p:cNvGraphicFramePr>
          <p:nvPr>
            <p:ph idx="1"/>
          </p:nvPr>
        </p:nvGraphicFramePr>
        <p:xfrm>
          <a:off x="2145776" y="928540"/>
          <a:ext cx="7900447" cy="5825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lobo: flecha derecha 4">
            <a:extLst>
              <a:ext uri="{FF2B5EF4-FFF2-40B4-BE49-F238E27FC236}">
                <a16:creationId xmlns:a16="http://schemas.microsoft.com/office/drawing/2014/main" id="{038D7BD9-FA30-4326-AC86-53135187C530}"/>
              </a:ext>
            </a:extLst>
          </p:cNvPr>
          <p:cNvSpPr/>
          <p:nvPr/>
        </p:nvSpPr>
        <p:spPr>
          <a:xfrm>
            <a:off x="490194" y="1404594"/>
            <a:ext cx="2149311" cy="4873658"/>
          </a:xfrm>
          <a:prstGeom prst="right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Plan de Desarrollo y Ordenamiento Territorial</a:t>
            </a:r>
          </a:p>
        </p:txBody>
      </p:sp>
      <p:sp>
        <p:nvSpPr>
          <p:cNvPr id="7" name="Globo: flecha izquierda 6">
            <a:extLst>
              <a:ext uri="{FF2B5EF4-FFF2-40B4-BE49-F238E27FC236}">
                <a16:creationId xmlns:a16="http://schemas.microsoft.com/office/drawing/2014/main" id="{FBC89F84-B0B4-4358-B8EB-1FCE72299A6C}"/>
              </a:ext>
            </a:extLst>
          </p:cNvPr>
          <p:cNvSpPr/>
          <p:nvPr/>
        </p:nvSpPr>
        <p:spPr>
          <a:xfrm>
            <a:off x="9945278" y="1404594"/>
            <a:ext cx="2083324" cy="4986779"/>
          </a:xfrm>
          <a:prstGeom prst="lef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Normativa vigente para el sector público</a:t>
            </a:r>
          </a:p>
        </p:txBody>
      </p:sp>
      <p:pic>
        <p:nvPicPr>
          <p:cNvPr id="3" name="Imagen 2" descr="Logotipo&#10;&#10;Descripción generada automáticamente">
            <a:extLst>
              <a:ext uri="{FF2B5EF4-FFF2-40B4-BE49-F238E27FC236}">
                <a16:creationId xmlns:a16="http://schemas.microsoft.com/office/drawing/2014/main" id="{78D7AB93-8DE6-1570-E955-4FE81B8798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8186" y="5904210"/>
            <a:ext cx="1583055" cy="95379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86781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2EF7576-DFA8-4457-8DB3-807FE97F7F9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BE8A64A-A29A-43B9-AC82-8A5FEF18B50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D13B9D6-5FED-4F92-984A-78D5A27FD18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DAD0CE5D-E7DA-4E92-91BF-2D736FB3CE3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ABA3FED3-3520-44CE-BF10-74D4FABA337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DB406B7C-97E7-4D0A-956F-B3FF63DFA9B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4B23F7B1-DB55-4A01-AB9E-694BEFAB98D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E8BB81B8-8BB0-48EF-A525-BC25FC2B9BFB}"/>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CB27C-D903-433B-807A-08089CCB7EE7}"/>
              </a:ext>
            </a:extLst>
          </p:cNvPr>
          <p:cNvSpPr>
            <a:spLocks noGrp="1"/>
          </p:cNvSpPr>
          <p:nvPr>
            <p:ph type="title"/>
          </p:nvPr>
        </p:nvSpPr>
        <p:spPr>
          <a:xfrm>
            <a:off x="595604" y="127127"/>
            <a:ext cx="10515600" cy="773210"/>
          </a:xfrm>
        </p:spPr>
        <p:txBody>
          <a:bodyPr/>
          <a:lstStyle/>
          <a:p>
            <a:r>
              <a:rPr lang="es-EC" dirty="0"/>
              <a:t>COOTAD</a:t>
            </a:r>
          </a:p>
        </p:txBody>
      </p:sp>
      <p:sp>
        <p:nvSpPr>
          <p:cNvPr id="3" name="Marcador de contenido 2">
            <a:extLst>
              <a:ext uri="{FF2B5EF4-FFF2-40B4-BE49-F238E27FC236}">
                <a16:creationId xmlns:a16="http://schemas.microsoft.com/office/drawing/2014/main" id="{2A7A4FC5-E159-4491-B540-890E83BD288D}"/>
              </a:ext>
            </a:extLst>
          </p:cNvPr>
          <p:cNvSpPr>
            <a:spLocks noGrp="1"/>
          </p:cNvSpPr>
          <p:nvPr>
            <p:ph idx="1"/>
          </p:nvPr>
        </p:nvSpPr>
        <p:spPr>
          <a:xfrm>
            <a:off x="838200" y="900338"/>
            <a:ext cx="9919996" cy="5584438"/>
          </a:xfrm>
        </p:spPr>
        <p:txBody>
          <a:bodyPr>
            <a:normAutofit fontScale="92500" lnSpcReduction="10000"/>
          </a:bodyPr>
          <a:lstStyle/>
          <a:p>
            <a:pPr marL="0" indent="0" algn="just">
              <a:buNone/>
            </a:pPr>
            <a:r>
              <a:rPr lang="es-MX" dirty="0"/>
              <a:t>Art. 215.- Presupuesto.- El presupuesto de los gobiernos autónomos descentralizados se ajustará a los planes regionales, provinciales, cantonales y parroquiales respectivamente, en el marco del Plan Nacional de Desarrollo, sin menoscabo de sus competencias y autonomía.</a:t>
            </a:r>
          </a:p>
          <a:p>
            <a:pPr marL="0" indent="0" algn="just">
              <a:buNone/>
            </a:pPr>
            <a:r>
              <a:rPr lang="es-MX" dirty="0"/>
              <a:t>El presupuesto de los gobiernos autónomos descentralizados deberá ser elaborado participativamente, de acuerdo con lo prescrito por la Constitución y la ley. Las inversiones presupuestarias se ajustarán a los planes de desarrollo de cada circunscripción, los mismos que serán territorializados para garantizar la equidad a su interior.</a:t>
            </a:r>
          </a:p>
          <a:p>
            <a:pPr marL="0" indent="0" algn="just">
              <a:buNone/>
            </a:pPr>
            <a:r>
              <a:rPr lang="es-MX" dirty="0"/>
              <a:t>Todo programa o proyecto financiado con recursos públicos tendrá objetivos, metas y plazos, al término del cual serán evaluados.</a:t>
            </a:r>
          </a:p>
          <a:p>
            <a:pPr marL="0" indent="0" algn="just">
              <a:buNone/>
            </a:pPr>
            <a:r>
              <a:rPr lang="es-MX" dirty="0"/>
              <a:t>En el caso de los gobiernos autónomos descentralizados parroquiales rurales se regirán por lo previsto en este capítulo, en todo lo que les sea aplicable y no se oponga a su estructura y fines.</a:t>
            </a:r>
            <a:endParaRPr lang="es-EC" dirty="0"/>
          </a:p>
        </p:txBody>
      </p:sp>
      <p:pic>
        <p:nvPicPr>
          <p:cNvPr id="5" name="Imagen 4" descr="Logotipo&#10;&#10;Descripción generada automáticamente">
            <a:extLst>
              <a:ext uri="{FF2B5EF4-FFF2-40B4-BE49-F238E27FC236}">
                <a16:creationId xmlns:a16="http://schemas.microsoft.com/office/drawing/2014/main" id="{FAF83B35-C417-A87B-42E3-BA3CBC153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186" y="5904210"/>
            <a:ext cx="1583055" cy="95379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33573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991F4-E922-0C39-1BE2-007C186DB683}"/>
              </a:ext>
            </a:extLst>
          </p:cNvPr>
          <p:cNvSpPr>
            <a:spLocks noGrp="1"/>
          </p:cNvSpPr>
          <p:nvPr>
            <p:ph type="title"/>
          </p:nvPr>
        </p:nvSpPr>
        <p:spPr/>
        <p:txBody>
          <a:bodyPr/>
          <a:lstStyle/>
          <a:p>
            <a:r>
              <a:rPr lang="es-EC"/>
              <a:t>Proceso de Planificación parroquial</a:t>
            </a:r>
            <a:endParaRPr lang="es-EC" dirty="0"/>
          </a:p>
        </p:txBody>
      </p:sp>
      <p:graphicFrame>
        <p:nvGraphicFramePr>
          <p:cNvPr id="4" name="Marcador de contenido 3">
            <a:extLst>
              <a:ext uri="{FF2B5EF4-FFF2-40B4-BE49-F238E27FC236}">
                <a16:creationId xmlns:a16="http://schemas.microsoft.com/office/drawing/2014/main" id="{3980D6C9-7B88-73B4-7281-6B0C63501495}"/>
              </a:ext>
            </a:extLst>
          </p:cNvPr>
          <p:cNvGraphicFramePr>
            <a:graphicFrameLocks noGrp="1"/>
          </p:cNvGraphicFramePr>
          <p:nvPr>
            <p:ph idx="1"/>
            <p:extLst>
              <p:ext uri="{D42A27DB-BD31-4B8C-83A1-F6EECF244321}">
                <p14:modId xmlns:p14="http://schemas.microsoft.com/office/powerpoint/2010/main" val="3701724881"/>
              </p:ext>
            </p:extLst>
          </p:nvPr>
        </p:nvGraphicFramePr>
        <p:xfrm>
          <a:off x="189571" y="1382750"/>
          <a:ext cx="11853746" cy="5274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tipo&#10;&#10;Descripción generada automáticamente">
            <a:extLst>
              <a:ext uri="{FF2B5EF4-FFF2-40B4-BE49-F238E27FC236}">
                <a16:creationId xmlns:a16="http://schemas.microsoft.com/office/drawing/2014/main" id="{11FCEF5A-BBC3-182A-9A28-AE68D19E77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8186" y="5904210"/>
            <a:ext cx="1583055" cy="95379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29473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4AB5FF-8618-FAD7-9A56-D96311B89AB4}"/>
              </a:ext>
            </a:extLst>
          </p:cNvPr>
          <p:cNvSpPr>
            <a:spLocks noGrp="1"/>
          </p:cNvSpPr>
          <p:nvPr>
            <p:ph type="title"/>
          </p:nvPr>
        </p:nvSpPr>
        <p:spPr>
          <a:xfrm>
            <a:off x="572493" y="238539"/>
            <a:ext cx="11018520" cy="1434415"/>
          </a:xfrm>
        </p:spPr>
        <p:txBody>
          <a:bodyPr anchor="b">
            <a:normAutofit/>
          </a:bodyPr>
          <a:lstStyle/>
          <a:p>
            <a:r>
              <a:rPr lang="es-EC" sz="4600"/>
              <a:t>Plan de Desarrollo y Ordenamiento Territorial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869EF77-998A-A73A-BDF2-5FD925E70C71}"/>
              </a:ext>
            </a:extLst>
          </p:cNvPr>
          <p:cNvSpPr>
            <a:spLocks noGrp="1"/>
          </p:cNvSpPr>
          <p:nvPr>
            <p:ph idx="1"/>
          </p:nvPr>
        </p:nvSpPr>
        <p:spPr>
          <a:xfrm>
            <a:off x="359229" y="2071316"/>
            <a:ext cx="11515092" cy="4529856"/>
          </a:xfrm>
        </p:spPr>
        <p:txBody>
          <a:bodyPr anchor="t">
            <a:normAutofit fontScale="92500" lnSpcReduction="10000"/>
          </a:bodyPr>
          <a:lstStyle/>
          <a:p>
            <a:r>
              <a:rPr lang="es-EC" sz="2400" dirty="0"/>
              <a:t>Los planes de desarrollo y ordenamiento territorial son los instrumentos de planificación que contienen las directrices principales de los Gobiernos Autónomos Descentralizados respecto de las decisiones estratégicas de desarrollo y que permiten la gestión concertada y articulada del territorio (COPFIN,  art. 41). Orienta y determina acciones e intervenciones del sector público y privado en el nivel local y su cumplimiento promueve el desarrollo sostenible</a:t>
            </a:r>
          </a:p>
          <a:p>
            <a:r>
              <a:rPr lang="es-EC" sz="2400" dirty="0"/>
              <a:t>Tienen por objeto ordenar, compatibilizar y armonizar las decisiones estratégicas de desarrollo respecto de los asentamientos humanos, las actividades económico productivas y el manejo de los recursos naturales en función de las cualidades territoriales, a través de la definición de lineamientos para la materialización del modelo territorial deseado, establecidos por el nivel de gobierno respectivo</a:t>
            </a:r>
          </a:p>
          <a:p>
            <a:r>
              <a:rPr lang="es-EC" sz="2400" dirty="0"/>
              <a:t>Serán implementados a través del ejercicio de sus competencias asignadas por la Constitución de la República y las leyes, así como de aquellas que se les transfieran como resultado del proceso de descentralización</a:t>
            </a:r>
          </a:p>
        </p:txBody>
      </p:sp>
      <p:pic>
        <p:nvPicPr>
          <p:cNvPr id="4" name="Imagen 3" descr="Logotipo&#10;&#10;Descripción generada automáticamente">
            <a:extLst>
              <a:ext uri="{FF2B5EF4-FFF2-40B4-BE49-F238E27FC236}">
                <a16:creationId xmlns:a16="http://schemas.microsoft.com/office/drawing/2014/main" id="{1A54E463-1887-8F07-9954-622893DDE5FC}"/>
              </a:ext>
            </a:extLst>
          </p:cNvPr>
          <p:cNvPicPr>
            <a:picLocks noChangeAspect="1"/>
          </p:cNvPicPr>
          <p:nvPr/>
        </p:nvPicPr>
        <p:blipFill>
          <a:blip r:embed="rId2">
            <a:extLst>
              <a:ext uri="{28A0092B-C50C-407E-A947-70E740481C1C}">
                <a14:useLocalDpi xmlns:a14="http://schemas.microsoft.com/office/drawing/2010/main" val="0"/>
              </a:ext>
            </a:extLst>
          </a:blip>
          <a:srcRect l="20532" r="21414" b="2"/>
          <a:stretch>
            <a:fillRect/>
          </a:stretch>
        </p:blipFill>
        <p:spPr>
          <a:xfrm>
            <a:off x="11411815" y="6190488"/>
            <a:ext cx="642182" cy="667512"/>
          </a:xfrm>
          <a:prstGeom prst="rect">
            <a:avLst/>
          </a:prstGeom>
        </p:spPr>
      </p:pic>
    </p:spTree>
    <p:extLst>
      <p:ext uri="{BB962C8B-B14F-4D97-AF65-F5344CB8AC3E}">
        <p14:creationId xmlns:p14="http://schemas.microsoft.com/office/powerpoint/2010/main" val="184328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4AB5FF-8618-FAD7-9A56-D96311B89AB4}"/>
              </a:ext>
            </a:extLst>
          </p:cNvPr>
          <p:cNvSpPr>
            <a:spLocks noGrp="1"/>
          </p:cNvSpPr>
          <p:nvPr>
            <p:ph type="title"/>
          </p:nvPr>
        </p:nvSpPr>
        <p:spPr>
          <a:xfrm>
            <a:off x="572493" y="238539"/>
            <a:ext cx="11018520" cy="1434415"/>
          </a:xfrm>
        </p:spPr>
        <p:txBody>
          <a:bodyPr anchor="b">
            <a:normAutofit/>
          </a:bodyPr>
          <a:lstStyle/>
          <a:p>
            <a:r>
              <a:rPr lang="es-EC" sz="4600"/>
              <a:t>Plan de Desarrollo y Ordenamiento Territorial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869EF77-998A-A73A-BDF2-5FD925E70C71}"/>
              </a:ext>
            </a:extLst>
          </p:cNvPr>
          <p:cNvSpPr>
            <a:spLocks noGrp="1"/>
          </p:cNvSpPr>
          <p:nvPr>
            <p:ph idx="1"/>
          </p:nvPr>
        </p:nvSpPr>
        <p:spPr>
          <a:xfrm>
            <a:off x="572492" y="2071316"/>
            <a:ext cx="11368105" cy="4119172"/>
          </a:xfrm>
        </p:spPr>
        <p:txBody>
          <a:bodyPr anchor="t">
            <a:normAutofit/>
          </a:bodyPr>
          <a:lstStyle/>
          <a:p>
            <a:pPr algn="just"/>
            <a:r>
              <a:rPr lang="es-EC" sz="2400" dirty="0"/>
              <a:t>Los PDOT se actualizarán, obligatoriamente, en las siguientes circunstancias:  Al inicio del periodo de gestión de las autoridades locales. − Cuando un proyecto nacional de carácter estratégico se proponga en la jurisdicción territorial y debe adecuar su PDOT a los lineamientos derivados de la respectiva planificación especial. Por fuerza mayor, como la ocurrencia de un desastre.</a:t>
            </a:r>
          </a:p>
          <a:p>
            <a:pPr algn="just"/>
            <a:r>
              <a:rPr lang="es-EC" sz="2400" dirty="0"/>
              <a:t>Articulados con otros niveles de gobierno y el gobierno central</a:t>
            </a:r>
          </a:p>
          <a:p>
            <a:pPr algn="just"/>
            <a:r>
              <a:rPr lang="es-EC" sz="2400" dirty="0"/>
              <a:t>Su elaboración, ejecución y evaluación es participativa</a:t>
            </a:r>
          </a:p>
          <a:p>
            <a:pPr algn="just"/>
            <a:r>
              <a:rPr lang="es-EC" sz="2400" dirty="0"/>
              <a:t>incorporación de enfoques transversales:  −    Igualdad de derechos para todas las personas. −    Protección frente a riesgos y desastres. −    Adopción de medidas frente al cambio climático. −    Desnutrición crónica infantil.</a:t>
            </a:r>
          </a:p>
        </p:txBody>
      </p:sp>
      <p:pic>
        <p:nvPicPr>
          <p:cNvPr id="4" name="Imagen 3" descr="Logotipo&#10;&#10;Descripción generada automáticamente">
            <a:extLst>
              <a:ext uri="{FF2B5EF4-FFF2-40B4-BE49-F238E27FC236}">
                <a16:creationId xmlns:a16="http://schemas.microsoft.com/office/drawing/2014/main" id="{F29569A7-5600-EE61-02A5-A9A333BA4E94}"/>
              </a:ext>
            </a:extLst>
          </p:cNvPr>
          <p:cNvPicPr>
            <a:picLocks noChangeAspect="1"/>
          </p:cNvPicPr>
          <p:nvPr/>
        </p:nvPicPr>
        <p:blipFill>
          <a:blip r:embed="rId2">
            <a:extLst>
              <a:ext uri="{28A0092B-C50C-407E-A947-70E740481C1C}">
                <a14:useLocalDpi xmlns:a14="http://schemas.microsoft.com/office/drawing/2010/main" val="0"/>
              </a:ext>
            </a:extLst>
          </a:blip>
          <a:srcRect l="20532" r="21414" b="2"/>
          <a:stretch>
            <a:fillRect/>
          </a:stretch>
        </p:blipFill>
        <p:spPr>
          <a:xfrm>
            <a:off x="11298416" y="6042474"/>
            <a:ext cx="642182" cy="667512"/>
          </a:xfrm>
          <a:prstGeom prst="rect">
            <a:avLst/>
          </a:prstGeom>
        </p:spPr>
      </p:pic>
    </p:spTree>
    <p:extLst>
      <p:ext uri="{BB962C8B-B14F-4D97-AF65-F5344CB8AC3E}">
        <p14:creationId xmlns:p14="http://schemas.microsoft.com/office/powerpoint/2010/main" val="307319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uede ser una imagen de 4 personas y texto">
            <a:extLst>
              <a:ext uri="{FF2B5EF4-FFF2-40B4-BE49-F238E27FC236}">
                <a16:creationId xmlns:a16="http://schemas.microsoft.com/office/drawing/2014/main" id="{FD8F3B68-92A0-0D29-4EB8-1D717E313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111" b="5113"/>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35230D0-1A79-CF2C-703C-93C189BA9437}"/>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POA – Plan Operativo Anual</a:t>
            </a:r>
          </a:p>
        </p:txBody>
      </p:sp>
    </p:spTree>
    <p:extLst>
      <p:ext uri="{BB962C8B-B14F-4D97-AF65-F5344CB8AC3E}">
        <p14:creationId xmlns:p14="http://schemas.microsoft.com/office/powerpoint/2010/main" val="28268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687FC-D178-A6DD-2A70-EBA21DCE1DC6}"/>
              </a:ext>
            </a:extLst>
          </p:cNvPr>
          <p:cNvSpPr>
            <a:spLocks noGrp="1"/>
          </p:cNvSpPr>
          <p:nvPr>
            <p:ph type="title"/>
          </p:nvPr>
        </p:nvSpPr>
        <p:spPr>
          <a:xfrm>
            <a:off x="838200" y="0"/>
            <a:ext cx="10515600" cy="958349"/>
          </a:xfrm>
        </p:spPr>
        <p:txBody>
          <a:bodyPr/>
          <a:lstStyle/>
          <a:p>
            <a:r>
              <a:rPr lang="es-EC" dirty="0"/>
              <a:t>Evaluación del Plan Operativo Anual</a:t>
            </a:r>
          </a:p>
        </p:txBody>
      </p:sp>
      <p:graphicFrame>
        <p:nvGraphicFramePr>
          <p:cNvPr id="4" name="Marcador de contenido 3">
            <a:extLst>
              <a:ext uri="{FF2B5EF4-FFF2-40B4-BE49-F238E27FC236}">
                <a16:creationId xmlns:a16="http://schemas.microsoft.com/office/drawing/2014/main" id="{7F788AA7-F393-15DF-4405-A8C5CC02DB00}"/>
              </a:ext>
            </a:extLst>
          </p:cNvPr>
          <p:cNvGraphicFramePr>
            <a:graphicFrameLocks noGrp="1"/>
          </p:cNvGraphicFramePr>
          <p:nvPr>
            <p:ph idx="1"/>
          </p:nvPr>
        </p:nvGraphicFramePr>
        <p:xfrm>
          <a:off x="0" y="697832"/>
          <a:ext cx="12192000" cy="597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6497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1160</TotalTime>
  <Words>2143</Words>
  <Application>Microsoft Macintosh PowerPoint</Application>
  <PresentationFormat>Panorámica</PresentationFormat>
  <Paragraphs>162</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Aptos</vt:lpstr>
      <vt:lpstr>Aptos Display</vt:lpstr>
      <vt:lpstr>Arial</vt:lpstr>
      <vt:lpstr>Calibri</vt:lpstr>
      <vt:lpstr>Lato</vt:lpstr>
      <vt:lpstr>Tema de Office</vt:lpstr>
      <vt:lpstr>Planificación у Formulación Presupuestaria en los GAD</vt:lpstr>
      <vt:lpstr>Planificación Parroquial 2026</vt:lpstr>
      <vt:lpstr>Proceso de la gestión pública anual</vt:lpstr>
      <vt:lpstr>COOTAD</vt:lpstr>
      <vt:lpstr>Proceso de Planificación parroquial</vt:lpstr>
      <vt:lpstr>Plan de Desarrollo y Ordenamiento Territorial</vt:lpstr>
      <vt:lpstr>Plan de Desarrollo y Ordenamiento Territorial</vt:lpstr>
      <vt:lpstr>POA – Plan Operativo Anual</vt:lpstr>
      <vt:lpstr>Evaluación del Plan Operativo Anual</vt:lpstr>
      <vt:lpstr>Presentación de PowerPoint</vt:lpstr>
      <vt:lpstr>LEY ORGÁNICA DE PARTICIPACIÓN CIUDADANA </vt:lpstr>
      <vt:lpstr>Calendario</vt:lpstr>
      <vt:lpstr>Calendario</vt:lpstr>
      <vt:lpstr>Presentación de PowerPoint</vt:lpstr>
      <vt:lpstr>Presentación de PowerPoint</vt:lpstr>
      <vt:lpstr>La Planificación como Eje del Presupuesto</vt:lpstr>
      <vt:lpstr>El Ciclo Presupuestario  Base Legal: COPFIN Art. 97 y Reglamento COPFIN Art. 80</vt:lpstr>
      <vt:lpstr>Fase Inicial: Estimación de Ingresos  (Julio - Agosto)</vt:lpstr>
      <vt:lpstr>Programación y Elaboración del POA (Septiembre)</vt:lpstr>
      <vt:lpstr>Consolidación y Proyecto Definitivo (Octubre)</vt:lpstr>
      <vt:lpstr>Revisión Legislativa: Informe de Comisión (Noviembre)</vt:lpstr>
      <vt:lpstr>Aprobación y Sanción (Diciembre)</vt:lpstr>
      <vt:lpstr>El Presupuesto Prorrogado: Regla vs. Excepción</vt:lpstr>
      <vt:lpstr>Ejecución del Presupuesto Prorrogado COPFIN(Art. 107) y Reglamento General (Art. 82 y 83)</vt:lpstr>
      <vt:lpstr>Presentación de PowerPoint</vt:lpstr>
      <vt:lpstr>Planificación у Formulación Presupuestaria en los GAD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у Formulación Presupuestaria en los GAD</dc:title>
  <dc:creator>Giovanny Sarmiento Palacios</dc:creator>
  <cp:lastModifiedBy>Giovanny Sarmiento Palacios</cp:lastModifiedBy>
  <cp:revision>6</cp:revision>
  <dcterms:created xsi:type="dcterms:W3CDTF">2026-07-07T17:01:17Z</dcterms:created>
  <dcterms:modified xsi:type="dcterms:W3CDTF">2026-07-08T12:59:53Z</dcterms:modified>
</cp:coreProperties>
</file>